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3" r:id="rId5"/>
    <p:sldId id="261" r:id="rId6"/>
    <p:sldId id="260" r:id="rId7"/>
    <p:sldId id="294" r:id="rId8"/>
    <p:sldId id="295" r:id="rId9"/>
    <p:sldId id="288" r:id="rId10"/>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EE6F8"/>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1" autoAdjust="0"/>
    <p:restoredTop sz="94660"/>
  </p:normalViewPr>
  <p:slideViewPr>
    <p:cSldViewPr snapToGrid="0" showGuides="1">
      <p:cViewPr varScale="1">
        <p:scale>
          <a:sx n="88" d="100"/>
          <a:sy n="88" d="100"/>
        </p:scale>
        <p:origin x="946" y="67"/>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AutoShape 23">
            <a:extLst>
              <a:ext uri="{FF2B5EF4-FFF2-40B4-BE49-F238E27FC236}">
                <a16:creationId xmlns:a16="http://schemas.microsoft.com/office/drawing/2014/main" id="{A312D8DC-982E-B04C-9F55-746042CA916E}"/>
              </a:ext>
            </a:extLst>
          </p:cNvPr>
          <p:cNvSpPr>
            <a:spLocks noChangeArrowheads="1"/>
          </p:cNvSpPr>
          <p:nvPr/>
        </p:nvSpPr>
        <p:spPr bwMode="auto">
          <a:xfrm rot="10800000">
            <a:off x="5093452" y="25714"/>
            <a:ext cx="4050548" cy="1096648"/>
          </a:xfrm>
          <a:prstGeom prst="triangle">
            <a:avLst>
              <a:gd name="adj" fmla="val 0"/>
            </a:avLst>
          </a:prstGeom>
          <a:solidFill>
            <a:schemeClr val="accent1">
              <a:lumMod val="20000"/>
              <a:lumOff val="80000"/>
              <a:alpha val="69804"/>
            </a:schemeClr>
          </a:solidFill>
          <a:ln>
            <a:noFill/>
          </a:ln>
          <a:extLst/>
        </p:spPr>
        <p:txBody>
          <a:bodyPr rot="0" vert="horz" wrap="square" lIns="68580" tIns="34290" rIns="68580" bIns="34290" anchor="t" anchorCtr="0" upright="1">
            <a:noAutofit/>
          </a:bodyPr>
          <a:lstStyle/>
          <a:p>
            <a:endParaRPr lang="zh-TW" altLang="en-US" sz="1350"/>
          </a:p>
        </p:txBody>
      </p:sp>
      <p:sp>
        <p:nvSpPr>
          <p:cNvPr id="9" name="AutoShape 24">
            <a:extLst>
              <a:ext uri="{FF2B5EF4-FFF2-40B4-BE49-F238E27FC236}">
                <a16:creationId xmlns:a16="http://schemas.microsoft.com/office/drawing/2014/main" id="{196CB9BE-4262-4342-BDBF-F97C2457EC4F}"/>
              </a:ext>
            </a:extLst>
          </p:cNvPr>
          <p:cNvSpPr>
            <a:spLocks noChangeArrowheads="1"/>
          </p:cNvSpPr>
          <p:nvPr/>
        </p:nvSpPr>
        <p:spPr bwMode="auto">
          <a:xfrm rot="10800000">
            <a:off x="1259043" y="-30486"/>
            <a:ext cx="7884957" cy="1777365"/>
          </a:xfrm>
          <a:prstGeom prst="triangle">
            <a:avLst>
              <a:gd name="adj" fmla="val 0"/>
            </a:avLst>
          </a:prstGeom>
          <a:solidFill>
            <a:schemeClr val="accent5">
              <a:lumMod val="20000"/>
              <a:lumOff val="80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endParaRPr lang="zh-TW" altLang="en-US" sz="1350"/>
          </a:p>
        </p:txBody>
      </p:sp>
      <p:sp>
        <p:nvSpPr>
          <p:cNvPr id="2" name="標題 1">
            <a:extLst>
              <a:ext uri="{FF2B5EF4-FFF2-40B4-BE49-F238E27FC236}">
                <a16:creationId xmlns:a16="http://schemas.microsoft.com/office/drawing/2014/main" id="{34079443-1508-8945-9C08-4C45341A5809}"/>
              </a:ext>
            </a:extLst>
          </p:cNvPr>
          <p:cNvSpPr>
            <a:spLocks noGrp="1"/>
          </p:cNvSpPr>
          <p:nvPr>
            <p:ph type="ctrTitle"/>
          </p:nvPr>
        </p:nvSpPr>
        <p:spPr>
          <a:xfrm>
            <a:off x="1143000" y="1122363"/>
            <a:ext cx="6858000" cy="2387600"/>
          </a:xfrm>
        </p:spPr>
        <p:txBody>
          <a:bodyPr anchor="b"/>
          <a:lstStyle>
            <a:lvl1pPr algn="ctr">
              <a:defRPr sz="3656"/>
            </a:lvl1pPr>
          </a:lstStyle>
          <a:p>
            <a:r>
              <a:rPr kumimoji="1" lang="zh-TW" altLang="en-US" smtClean="0"/>
              <a:t>按一下以編輯母片標題樣式</a:t>
            </a:r>
            <a:endParaRPr kumimoji="1" lang="zh-TW" altLang="en-US"/>
          </a:p>
        </p:txBody>
      </p:sp>
      <p:sp>
        <p:nvSpPr>
          <p:cNvPr id="3" name="副標題 2">
            <a:extLst>
              <a:ext uri="{FF2B5EF4-FFF2-40B4-BE49-F238E27FC236}">
                <a16:creationId xmlns:a16="http://schemas.microsoft.com/office/drawing/2014/main" id="{9E75A150-F54A-CE4C-818F-2EFD0B0C5B3E}"/>
              </a:ext>
            </a:extLst>
          </p:cNvPr>
          <p:cNvSpPr>
            <a:spLocks noGrp="1"/>
          </p:cNvSpPr>
          <p:nvPr>
            <p:ph type="subTitle" idx="1"/>
          </p:nvPr>
        </p:nvSpPr>
        <p:spPr>
          <a:xfrm>
            <a:off x="1143000" y="3602038"/>
            <a:ext cx="6858000" cy="1655762"/>
          </a:xfr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kumimoji="1" lang="zh-TW" altLang="en-US" smtClean="0"/>
              <a:t>按一下以編輯母片副標題樣式</a:t>
            </a:r>
            <a:endParaRPr kumimoji="1" lang="zh-TW" altLang="en-US"/>
          </a:p>
        </p:txBody>
      </p:sp>
      <p:sp>
        <p:nvSpPr>
          <p:cNvPr id="4" name="日期版面配置區 3">
            <a:extLst>
              <a:ext uri="{FF2B5EF4-FFF2-40B4-BE49-F238E27FC236}">
                <a16:creationId xmlns:a16="http://schemas.microsoft.com/office/drawing/2014/main" id="{284899D2-FE0C-204E-BAFB-2160ABBC6DF4}"/>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F29FAD69-4DAC-A040-895B-3ECBE17F821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0CDB9AA-B485-E84C-94CA-4CD8676A7165}"/>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
        <p:nvSpPr>
          <p:cNvPr id="8" name="AutoShape 25">
            <a:extLst>
              <a:ext uri="{FF2B5EF4-FFF2-40B4-BE49-F238E27FC236}">
                <a16:creationId xmlns:a16="http://schemas.microsoft.com/office/drawing/2014/main" id="{11AA6215-54D8-9047-B713-2E66283E95E5}"/>
              </a:ext>
            </a:extLst>
          </p:cNvPr>
          <p:cNvSpPr>
            <a:spLocks noChangeArrowheads="1"/>
          </p:cNvSpPr>
          <p:nvPr/>
        </p:nvSpPr>
        <p:spPr bwMode="auto">
          <a:xfrm rot="10800000" flipH="1">
            <a:off x="3" y="25717"/>
            <a:ext cx="9143999" cy="1777367"/>
          </a:xfrm>
          <a:prstGeom prst="triangle">
            <a:avLst>
              <a:gd name="adj" fmla="val 0"/>
            </a:avLst>
          </a:prstGeom>
          <a:solidFill>
            <a:srgbClr val="CCECFF">
              <a:alpha val="38039"/>
            </a:srgbClr>
          </a:solidFill>
          <a:ln>
            <a:noFill/>
          </a:ln>
          <a:extLst/>
        </p:spPr>
        <p:txBody>
          <a:bodyPr rot="0" vert="horz" wrap="square" lIns="68580" tIns="34290" rIns="68580" bIns="34290" anchor="t" anchorCtr="0" upright="1">
            <a:noAutofit/>
          </a:bodyPr>
          <a:lstStyle/>
          <a:p>
            <a:endParaRPr lang="zh-TW" altLang="en-US" sz="1350"/>
          </a:p>
        </p:txBody>
      </p:sp>
      <p:sp>
        <p:nvSpPr>
          <p:cNvPr id="10" name="AutoShape 30">
            <a:extLst>
              <a:ext uri="{FF2B5EF4-FFF2-40B4-BE49-F238E27FC236}">
                <a16:creationId xmlns:a16="http://schemas.microsoft.com/office/drawing/2014/main" id="{704BDCE3-3783-CC4F-9B37-DBEE21E3ED73}"/>
              </a:ext>
            </a:extLst>
          </p:cNvPr>
          <p:cNvSpPr>
            <a:spLocks noChangeArrowheads="1"/>
          </p:cNvSpPr>
          <p:nvPr/>
        </p:nvSpPr>
        <p:spPr bwMode="auto">
          <a:xfrm>
            <a:off x="4302371" y="5975987"/>
            <a:ext cx="4841631" cy="875982"/>
          </a:xfrm>
          <a:prstGeom prst="triangle">
            <a:avLst>
              <a:gd name="adj" fmla="val 100000"/>
            </a:avLst>
          </a:prstGeom>
          <a:solidFill>
            <a:schemeClr val="accent6">
              <a:lumMod val="60000"/>
              <a:lumOff val="40000"/>
              <a:alpha val="70000"/>
            </a:schemeClr>
          </a:solidFill>
          <a:ln w="9525">
            <a:noFill/>
            <a:miter lim="800000"/>
            <a:headEnd/>
            <a:tailEnd/>
          </a:ln>
          <a:extLst/>
        </p:spPr>
        <p:txBody>
          <a:bodyPr rot="0" vert="horz" wrap="square" lIns="68580" tIns="34290" rIns="68580" bIns="34290" anchor="t" anchorCtr="0" upright="1">
            <a:noAutofit/>
          </a:bodyPr>
          <a:lstStyle/>
          <a:p>
            <a:endParaRPr lang="zh-TW" altLang="en-US" sz="1350"/>
          </a:p>
        </p:txBody>
      </p:sp>
      <p:sp>
        <p:nvSpPr>
          <p:cNvPr id="11" name="AutoShape 29">
            <a:extLst>
              <a:ext uri="{FF2B5EF4-FFF2-40B4-BE49-F238E27FC236}">
                <a16:creationId xmlns:a16="http://schemas.microsoft.com/office/drawing/2014/main" id="{15F05564-60FF-B44E-AB66-FA6CF8A3B53B}"/>
              </a:ext>
            </a:extLst>
          </p:cNvPr>
          <p:cNvSpPr>
            <a:spLocks noChangeArrowheads="1"/>
          </p:cNvSpPr>
          <p:nvPr/>
        </p:nvSpPr>
        <p:spPr bwMode="auto">
          <a:xfrm>
            <a:off x="1" y="5152393"/>
            <a:ext cx="7297616" cy="1705609"/>
          </a:xfrm>
          <a:prstGeom prst="triangle">
            <a:avLst>
              <a:gd name="adj" fmla="val 0"/>
            </a:avLst>
          </a:prstGeom>
          <a:solidFill>
            <a:schemeClr val="accent6">
              <a:lumMod val="20000"/>
              <a:lumOff val="80000"/>
              <a:alpha val="50000"/>
            </a:schemeClr>
          </a:solidFill>
          <a:ln>
            <a:noFill/>
          </a:ln>
          <a:extLst/>
        </p:spPr>
        <p:txBody>
          <a:bodyPr rot="0" vert="horz" wrap="square" lIns="68580" tIns="34290" rIns="68580" bIns="34290" anchor="t" anchorCtr="0" upright="1">
            <a:noAutofit/>
          </a:bodyPr>
          <a:lstStyle/>
          <a:p>
            <a:endParaRPr lang="zh-TW" altLang="en-US" sz="1350"/>
          </a:p>
        </p:txBody>
      </p:sp>
      <p:sp>
        <p:nvSpPr>
          <p:cNvPr id="12" name="AutoShape 31">
            <a:extLst>
              <a:ext uri="{FF2B5EF4-FFF2-40B4-BE49-F238E27FC236}">
                <a16:creationId xmlns:a16="http://schemas.microsoft.com/office/drawing/2014/main" id="{95FD9770-19DA-A24B-A1E0-069FC2636769}"/>
              </a:ext>
            </a:extLst>
          </p:cNvPr>
          <p:cNvSpPr>
            <a:spLocks noChangeArrowheads="1"/>
          </p:cNvSpPr>
          <p:nvPr/>
        </p:nvSpPr>
        <p:spPr bwMode="auto">
          <a:xfrm>
            <a:off x="2403230" y="5204619"/>
            <a:ext cx="6740769" cy="1650367"/>
          </a:xfrm>
          <a:prstGeom prst="triangle">
            <a:avLst>
              <a:gd name="adj" fmla="val 100000"/>
            </a:avLst>
          </a:prstGeom>
          <a:solidFill>
            <a:schemeClr val="accent5">
              <a:lumMod val="20000"/>
              <a:lumOff val="8000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endParaRPr lang="zh-TW" altLang="en-US" sz="1350"/>
          </a:p>
        </p:txBody>
      </p:sp>
    </p:spTree>
    <p:extLst>
      <p:ext uri="{BB962C8B-B14F-4D97-AF65-F5344CB8AC3E}">
        <p14:creationId xmlns:p14="http://schemas.microsoft.com/office/powerpoint/2010/main" val="1354404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7E5323-66DD-EE44-A86E-033E1292C7C0}"/>
              </a:ext>
            </a:extLst>
          </p:cNvPr>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a:extLst>
              <a:ext uri="{FF2B5EF4-FFF2-40B4-BE49-F238E27FC236}">
                <a16:creationId xmlns:a16="http://schemas.microsoft.com/office/drawing/2014/main" id="{5B97E206-06FE-1E49-B8A4-0A863942A39B}"/>
              </a:ext>
            </a:extLst>
          </p:cNvPr>
          <p:cNvSpPr>
            <a:spLocks noGrp="1"/>
          </p:cNvSpPr>
          <p:nvPr>
            <p:ph type="body" orient="vert" idx="1"/>
          </p:nvPr>
        </p:nvSpPr>
        <p:spPr/>
        <p:txBody>
          <a:bodyPr vert="eaVert"/>
          <a:lstStyle/>
          <a:p>
            <a:pPr lvl="0"/>
            <a:r>
              <a:rPr kumimoji="1" lang="zh-TW" altLang="en-US" smtClean="0"/>
              <a:t>編輯母片文字樣式</a:t>
            </a:r>
          </a:p>
        </p:txBody>
      </p:sp>
      <p:sp>
        <p:nvSpPr>
          <p:cNvPr id="4" name="日期版面配置區 3">
            <a:extLst>
              <a:ext uri="{FF2B5EF4-FFF2-40B4-BE49-F238E27FC236}">
                <a16:creationId xmlns:a16="http://schemas.microsoft.com/office/drawing/2014/main" id="{965D232B-5C6C-C241-8AE4-E5BD7567063B}"/>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46378957-EEF2-AE48-82C1-0D5DD9A4DAC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DF5E6F-2AE7-D14C-B985-C5DB3335A5FC}"/>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2835535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EFA6AC1-6691-6D43-8C1C-8DD46D000284}"/>
              </a:ext>
            </a:extLst>
          </p:cNvPr>
          <p:cNvSpPr>
            <a:spLocks noGrp="1"/>
          </p:cNvSpPr>
          <p:nvPr>
            <p:ph type="title" orient="vert"/>
          </p:nvPr>
        </p:nvSpPr>
        <p:spPr>
          <a:xfrm>
            <a:off x="6543675" y="365125"/>
            <a:ext cx="1971675" cy="5811838"/>
          </a:xfrm>
        </p:spPr>
        <p:txBody>
          <a:bodyPr vert="eaVert"/>
          <a:lstStyle/>
          <a:p>
            <a:r>
              <a:rPr kumimoji="1" lang="zh-TW" altLang="en-US" smtClean="0"/>
              <a:t>按一下以編輯母片標題樣式</a:t>
            </a:r>
            <a:endParaRPr kumimoji="1" lang="zh-TW" altLang="en-US"/>
          </a:p>
        </p:txBody>
      </p:sp>
      <p:sp>
        <p:nvSpPr>
          <p:cNvPr id="3" name="直排文字版面配置區 2">
            <a:extLst>
              <a:ext uri="{FF2B5EF4-FFF2-40B4-BE49-F238E27FC236}">
                <a16:creationId xmlns:a16="http://schemas.microsoft.com/office/drawing/2014/main" id="{6CF18C86-1B0C-5940-8F9A-3AF4EA90899B}"/>
              </a:ext>
            </a:extLst>
          </p:cNvPr>
          <p:cNvSpPr>
            <a:spLocks noGrp="1"/>
          </p:cNvSpPr>
          <p:nvPr>
            <p:ph type="body" orient="vert" idx="1"/>
          </p:nvPr>
        </p:nvSpPr>
        <p:spPr>
          <a:xfrm>
            <a:off x="628650" y="365125"/>
            <a:ext cx="5800725" cy="5811838"/>
          </a:xfrm>
        </p:spPr>
        <p:txBody>
          <a:bodyPr vert="eaVert"/>
          <a:lstStyle/>
          <a:p>
            <a:pPr lvl="0"/>
            <a:r>
              <a:rPr kumimoji="1" lang="zh-TW" altLang="en-US" smtClean="0"/>
              <a:t>編輯母片文字樣式</a:t>
            </a:r>
          </a:p>
        </p:txBody>
      </p:sp>
      <p:sp>
        <p:nvSpPr>
          <p:cNvPr id="4" name="日期版面配置區 3">
            <a:extLst>
              <a:ext uri="{FF2B5EF4-FFF2-40B4-BE49-F238E27FC236}">
                <a16:creationId xmlns:a16="http://schemas.microsoft.com/office/drawing/2014/main" id="{7817ADDA-B37F-174C-B763-85B0CE3529D8}"/>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4D4B3BC4-D270-254A-9C6F-629C0476BE6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49E1BB5-BDB5-4D4B-8AE9-EC182E9842CC}"/>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2479003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9F065626-44AD-ED4F-B6FA-AA57953966BF}"/>
              </a:ext>
            </a:extLst>
          </p:cNvPr>
          <p:cNvSpPr/>
          <p:nvPr userDrawn="1"/>
        </p:nvSpPr>
        <p:spPr>
          <a:xfrm>
            <a:off x="1" y="6721478"/>
            <a:ext cx="7011041" cy="136523"/>
          </a:xfrm>
          <a:prstGeom prst="rect">
            <a:avLst/>
          </a:prstGeom>
          <a:solidFill>
            <a:srgbClr val="DEE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2" name="標題 1">
            <a:extLst>
              <a:ext uri="{FF2B5EF4-FFF2-40B4-BE49-F238E27FC236}">
                <a16:creationId xmlns:a16="http://schemas.microsoft.com/office/drawing/2014/main" id="{AE8CC1E8-923B-984F-A158-74EAC8D6AF96}"/>
              </a:ext>
            </a:extLst>
          </p:cNvPr>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a:extLst>
              <a:ext uri="{FF2B5EF4-FFF2-40B4-BE49-F238E27FC236}">
                <a16:creationId xmlns:a16="http://schemas.microsoft.com/office/drawing/2014/main" id="{DA914D7D-5F3B-A14B-9D88-E18D521906A7}"/>
              </a:ext>
            </a:extLst>
          </p:cNvPr>
          <p:cNvSpPr>
            <a:spLocks noGrp="1"/>
          </p:cNvSpPr>
          <p:nvPr>
            <p:ph idx="1"/>
          </p:nvPr>
        </p:nvSpPr>
        <p:spPr/>
        <p:txBody>
          <a:bodyPr/>
          <a:lstStyle/>
          <a:p>
            <a:pPr lvl="0"/>
            <a:r>
              <a:rPr kumimoji="1" lang="zh-TW" altLang="en-US" smtClean="0"/>
              <a:t>編輯母片文字樣式</a:t>
            </a:r>
          </a:p>
        </p:txBody>
      </p:sp>
      <p:sp>
        <p:nvSpPr>
          <p:cNvPr id="4" name="日期版面配置區 3">
            <a:extLst>
              <a:ext uri="{FF2B5EF4-FFF2-40B4-BE49-F238E27FC236}">
                <a16:creationId xmlns:a16="http://schemas.microsoft.com/office/drawing/2014/main" id="{24BFAD9C-1B3A-7447-9EEB-99C85895796A}"/>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60F9A84E-A779-AC48-977E-F6155EE3766B}"/>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E66FF183-8980-3741-89C6-8AA66FEAD695}"/>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
        <p:nvSpPr>
          <p:cNvPr id="7" name="矩形 6">
            <a:extLst>
              <a:ext uri="{FF2B5EF4-FFF2-40B4-BE49-F238E27FC236}">
                <a16:creationId xmlns:a16="http://schemas.microsoft.com/office/drawing/2014/main" id="{66609661-F352-BC4A-8CBA-9510A3799383}"/>
              </a:ext>
            </a:extLst>
          </p:cNvPr>
          <p:cNvSpPr/>
          <p:nvPr userDrawn="1"/>
        </p:nvSpPr>
        <p:spPr>
          <a:xfrm>
            <a:off x="8694566" y="6300910"/>
            <a:ext cx="449435" cy="565646"/>
          </a:xfrm>
          <a:prstGeom prst="rect">
            <a:avLst/>
          </a:prstGeom>
          <a:solidFill>
            <a:srgbClr val="99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8" name="矩形 7">
            <a:extLst>
              <a:ext uri="{FF2B5EF4-FFF2-40B4-BE49-F238E27FC236}">
                <a16:creationId xmlns:a16="http://schemas.microsoft.com/office/drawing/2014/main" id="{9F065626-44AD-ED4F-B6FA-AA57953966BF}"/>
              </a:ext>
            </a:extLst>
          </p:cNvPr>
          <p:cNvSpPr/>
          <p:nvPr/>
        </p:nvSpPr>
        <p:spPr>
          <a:xfrm>
            <a:off x="1" y="0"/>
            <a:ext cx="9144000" cy="3651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9" name="平行四邊形 8">
            <a:extLst>
              <a:ext uri="{FF2B5EF4-FFF2-40B4-BE49-F238E27FC236}">
                <a16:creationId xmlns:a16="http://schemas.microsoft.com/office/drawing/2014/main" id="{4696714F-E503-B645-A27A-4C85BEE3BA9B}"/>
              </a:ext>
            </a:extLst>
          </p:cNvPr>
          <p:cNvSpPr/>
          <p:nvPr/>
        </p:nvSpPr>
        <p:spPr>
          <a:xfrm>
            <a:off x="6802394" y="6311900"/>
            <a:ext cx="2341607" cy="546101"/>
          </a:xfrm>
          <a:prstGeom prst="parallelogram">
            <a:avLst>
              <a:gd name="adj" fmla="val 70886"/>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11" name="Footer Placeholder 4">
            <a:extLst>
              <a:ext uri="{FF2B5EF4-FFF2-40B4-BE49-F238E27FC236}">
                <a16:creationId xmlns:a16="http://schemas.microsoft.com/office/drawing/2014/main" id="{2299A7DB-2CE5-F54C-A093-7793F0CDB66D}"/>
              </a:ext>
            </a:extLst>
          </p:cNvPr>
          <p:cNvSpPr txBox="1">
            <a:spLocks/>
          </p:cNvSpPr>
          <p:nvPr/>
        </p:nvSpPr>
        <p:spPr>
          <a:xfrm>
            <a:off x="3028952" y="6432556"/>
            <a:ext cx="3086100" cy="365125"/>
          </a:xfrm>
          <a:prstGeom prst="rect">
            <a:avLst/>
          </a:prstGeom>
        </p:spPr>
        <p:txBody>
          <a:bodyPr vert="horz" lIns="68580" tIns="34290" rIns="68580" bIns="34290" rtlCol="0" anchor="ctr"/>
          <a:lstStyle>
            <a:defPPr>
              <a:defRPr lang="zh-TW"/>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TW" sz="1050" dirty="0"/>
              <a:t>Page </a:t>
            </a:r>
            <a:fld id="{7432BA7E-676B-8F4F-9C74-0207C1D4F814}" type="slidenum">
              <a:rPr kumimoji="1" lang="zh-TW" altLang="en-US" sz="1050" smtClean="0"/>
              <a:pPr algn="ctr"/>
              <a:t>‹#›</a:t>
            </a:fld>
            <a:endParaRPr kumimoji="1" lang="zh-TW" altLang="en-US" sz="1050" dirty="0"/>
          </a:p>
        </p:txBody>
      </p:sp>
      <p:pic>
        <p:nvPicPr>
          <p:cNvPr id="14" name="圖片 13" descr="/var/folders/4r/yvfxvm410jdd_tf467_9kyy40000gn/T/com.microsoft.Word/WebArchiveCopyPasteTempFiles/15%20%E4%B8%8B%E5%8D%88%20014626">
            <a:extLst>
              <a:ext uri="{FF2B5EF4-FFF2-40B4-BE49-F238E27FC236}">
                <a16:creationId xmlns:a16="http://schemas.microsoft.com/office/drawing/2014/main" id="{A44178C8-EA02-C447-AD78-0B3511894D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19" t="14453" r="8749" b="12147"/>
          <a:stretch/>
        </p:blipFill>
        <p:spPr bwMode="auto">
          <a:xfrm>
            <a:off x="7102674" y="6382012"/>
            <a:ext cx="360173" cy="475989"/>
          </a:xfrm>
          <a:prstGeom prst="ellipse">
            <a:avLst/>
          </a:prstGeom>
          <a:noFill/>
          <a:ln>
            <a:noFill/>
          </a:ln>
          <a:extLst>
            <a:ext uri="{53640926-AAD7-44D8-BBD7-CCE9431645EC}">
              <a14:shadowObscured xmlns:a14="http://schemas.microsoft.com/office/drawing/2010/main"/>
            </a:ext>
          </a:extLst>
        </p:spPr>
      </p:pic>
      <p:sp>
        <p:nvSpPr>
          <p:cNvPr id="17" name="Slide Number Placeholder 5">
            <a:extLst>
              <a:ext uri="{FF2B5EF4-FFF2-40B4-BE49-F238E27FC236}">
                <a16:creationId xmlns:a16="http://schemas.microsoft.com/office/drawing/2014/main" id="{8395F5D5-EFD1-474F-B46F-5F13226EA08F}"/>
              </a:ext>
            </a:extLst>
          </p:cNvPr>
          <p:cNvSpPr txBox="1">
            <a:spLocks/>
          </p:cNvSpPr>
          <p:nvPr userDrawn="1"/>
        </p:nvSpPr>
        <p:spPr>
          <a:xfrm>
            <a:off x="7380731" y="6432556"/>
            <a:ext cx="1671638"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solidFill>
                <a:latin typeface="BiauKai" panose="02010601000101010101" pitchFamily="2" charset="-120"/>
                <a:ea typeface="BiauKai" panose="02010601000101010101" pitchFamily="2"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1125" dirty="0">
                <a:latin typeface="Microsoft JhengHei" panose="020B0604030504040204" pitchFamily="34" charset="-120"/>
                <a:ea typeface="Microsoft JhengHei" panose="020B0604030504040204" pitchFamily="34" charset="-120"/>
              </a:rPr>
              <a:t>政業科技股份有限公司</a:t>
            </a:r>
            <a:endParaRPr kumimoji="1" lang="en-US" altLang="zh-CN" sz="1125" dirty="0">
              <a:latin typeface="Microsoft JhengHei" panose="020B0604030504040204" pitchFamily="34" charset="-120"/>
              <a:ea typeface="Microsoft JhengHei" panose="020B0604030504040204" pitchFamily="34" charset="-120"/>
            </a:endParaRPr>
          </a:p>
          <a:p>
            <a:r>
              <a:rPr kumimoji="1" lang="en-US" altLang="zh-TW" sz="600" dirty="0">
                <a:latin typeface="Arial" panose="020B0604020202020204" pitchFamily="34" charset="0"/>
                <a:ea typeface="Microsoft JhengHei" panose="020B0604030504040204" pitchFamily="34" charset="-120"/>
                <a:cs typeface="Arial" panose="020B0604020202020204" pitchFamily="34" charset="0"/>
              </a:rPr>
              <a:t>CHENG YEH  TECHNOLOGIES CO., LTD</a:t>
            </a:r>
            <a:endParaRPr kumimoji="1" lang="zh-TW" altLang="en-US" sz="600" dirty="0">
              <a:latin typeface="Arial" panose="020B060402020202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88134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76C556-050B-214B-9D34-9C0737696FE7}"/>
              </a:ext>
            </a:extLst>
          </p:cNvPr>
          <p:cNvSpPr>
            <a:spLocks noGrp="1"/>
          </p:cNvSpPr>
          <p:nvPr>
            <p:ph type="title"/>
          </p:nvPr>
        </p:nvSpPr>
        <p:spPr>
          <a:xfrm>
            <a:off x="623888" y="1709741"/>
            <a:ext cx="7886700" cy="2852737"/>
          </a:xfrm>
        </p:spPr>
        <p:txBody>
          <a:bodyPr anchor="b"/>
          <a:lstStyle>
            <a:lvl1pPr>
              <a:defRPr sz="3656"/>
            </a:lvl1pPr>
          </a:lstStyle>
          <a:p>
            <a:r>
              <a:rPr kumimoji="1" lang="zh-TW" altLang="en-US" smtClean="0"/>
              <a:t>按一下以編輯母片標題樣式</a:t>
            </a:r>
            <a:endParaRPr kumimoji="1" lang="zh-TW" altLang="en-US"/>
          </a:p>
        </p:txBody>
      </p:sp>
      <p:sp>
        <p:nvSpPr>
          <p:cNvPr id="3" name="文字版面配置區 2">
            <a:extLst>
              <a:ext uri="{FF2B5EF4-FFF2-40B4-BE49-F238E27FC236}">
                <a16:creationId xmlns:a16="http://schemas.microsoft.com/office/drawing/2014/main" id="{D8EAE780-C9CB-3D4C-9C5D-825AB05180C7}"/>
              </a:ext>
            </a:extLst>
          </p:cNvPr>
          <p:cNvSpPr>
            <a:spLocks noGrp="1"/>
          </p:cNvSpPr>
          <p:nvPr>
            <p:ph type="body" idx="1"/>
          </p:nvPr>
        </p:nvSpPr>
        <p:spPr>
          <a:xfrm>
            <a:off x="623888" y="4589466"/>
            <a:ext cx="7886700" cy="1500187"/>
          </a:xfrm>
        </p:spPr>
        <p:txBody>
          <a:bodyPr/>
          <a:lstStyle>
            <a:lvl1pPr marL="0" indent="0">
              <a:buNone/>
              <a:defRPr sz="1463">
                <a:solidFill>
                  <a:schemeClr val="tx1">
                    <a:tint val="75000"/>
                  </a:schemeClr>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kumimoji="1" lang="zh-TW" altLang="en-US" smtClean="0"/>
              <a:t>編輯母片文字樣式</a:t>
            </a:r>
          </a:p>
        </p:txBody>
      </p:sp>
      <p:sp>
        <p:nvSpPr>
          <p:cNvPr id="4" name="日期版面配置區 3">
            <a:extLst>
              <a:ext uri="{FF2B5EF4-FFF2-40B4-BE49-F238E27FC236}">
                <a16:creationId xmlns:a16="http://schemas.microsoft.com/office/drawing/2014/main" id="{4779B48F-51FD-CC42-81C1-47971CDC7CD1}"/>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AA62C020-0D5C-A74E-BF5F-9AF40A0E8F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6AABC0-BBF6-8D45-A2BF-9ECBA1008F60}"/>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4085419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6D29D-DBD6-4D4C-9174-4F7529A20FB8}"/>
              </a:ext>
            </a:extLst>
          </p:cNvPr>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a:extLst>
              <a:ext uri="{FF2B5EF4-FFF2-40B4-BE49-F238E27FC236}">
                <a16:creationId xmlns:a16="http://schemas.microsoft.com/office/drawing/2014/main" id="{DD3D32C2-E9CB-1F4F-8257-93F85A11265D}"/>
              </a:ext>
            </a:extLst>
          </p:cNvPr>
          <p:cNvSpPr>
            <a:spLocks noGrp="1"/>
          </p:cNvSpPr>
          <p:nvPr>
            <p:ph sz="half" idx="1"/>
          </p:nvPr>
        </p:nvSpPr>
        <p:spPr>
          <a:xfrm>
            <a:off x="628651" y="1825625"/>
            <a:ext cx="3886200" cy="4351338"/>
          </a:xfrm>
        </p:spPr>
        <p:txBody>
          <a:bodyPr/>
          <a:lstStyle/>
          <a:p>
            <a:pPr lvl="0"/>
            <a:r>
              <a:rPr kumimoji="1" lang="zh-TW" altLang="en-US" smtClean="0"/>
              <a:t>編輯母片文字樣式</a:t>
            </a:r>
          </a:p>
        </p:txBody>
      </p:sp>
      <p:sp>
        <p:nvSpPr>
          <p:cNvPr id="4" name="內容版面配置區 3">
            <a:extLst>
              <a:ext uri="{FF2B5EF4-FFF2-40B4-BE49-F238E27FC236}">
                <a16:creationId xmlns:a16="http://schemas.microsoft.com/office/drawing/2014/main" id="{D65BAFAE-BFF1-8843-87B3-764FE77079E9}"/>
              </a:ext>
            </a:extLst>
          </p:cNvPr>
          <p:cNvSpPr>
            <a:spLocks noGrp="1"/>
          </p:cNvSpPr>
          <p:nvPr>
            <p:ph sz="half" idx="2"/>
          </p:nvPr>
        </p:nvSpPr>
        <p:spPr>
          <a:xfrm>
            <a:off x="4629151" y="1825625"/>
            <a:ext cx="3886200" cy="4351338"/>
          </a:xfrm>
        </p:spPr>
        <p:txBody>
          <a:bodyPr/>
          <a:lstStyle/>
          <a:p>
            <a:pPr lvl="0"/>
            <a:r>
              <a:rPr kumimoji="1" lang="zh-TW" altLang="en-US" smtClean="0"/>
              <a:t>編輯母片文字樣式</a:t>
            </a:r>
          </a:p>
        </p:txBody>
      </p:sp>
      <p:sp>
        <p:nvSpPr>
          <p:cNvPr id="5" name="日期版面配置區 4">
            <a:extLst>
              <a:ext uri="{FF2B5EF4-FFF2-40B4-BE49-F238E27FC236}">
                <a16:creationId xmlns:a16="http://schemas.microsoft.com/office/drawing/2014/main" id="{C5374BED-B766-EA4E-B188-605377A7AAF1}"/>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6" name="頁尾版面配置區 5">
            <a:extLst>
              <a:ext uri="{FF2B5EF4-FFF2-40B4-BE49-F238E27FC236}">
                <a16:creationId xmlns:a16="http://schemas.microsoft.com/office/drawing/2014/main" id="{105D12E8-D899-F148-A2EA-1870B935DEB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6C84AC3-2C3B-E74D-B080-B263991AC9E9}"/>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4112045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19A7AB-5CFE-B242-940D-CCE89951561C}"/>
              </a:ext>
            </a:extLst>
          </p:cNvPr>
          <p:cNvSpPr>
            <a:spLocks noGrp="1"/>
          </p:cNvSpPr>
          <p:nvPr>
            <p:ph type="title"/>
          </p:nvPr>
        </p:nvSpPr>
        <p:spPr>
          <a:xfrm>
            <a:off x="629842" y="365128"/>
            <a:ext cx="7886700" cy="1325563"/>
          </a:xfrm>
        </p:spPr>
        <p:txBody>
          <a:bodyPr/>
          <a:lstStyle/>
          <a:p>
            <a:r>
              <a:rPr kumimoji="1" lang="zh-TW" altLang="en-US" smtClean="0"/>
              <a:t>按一下以編輯母片標題樣式</a:t>
            </a:r>
            <a:endParaRPr kumimoji="1" lang="zh-TW" altLang="en-US"/>
          </a:p>
        </p:txBody>
      </p:sp>
      <p:sp>
        <p:nvSpPr>
          <p:cNvPr id="3" name="文字版面配置區 2">
            <a:extLst>
              <a:ext uri="{FF2B5EF4-FFF2-40B4-BE49-F238E27FC236}">
                <a16:creationId xmlns:a16="http://schemas.microsoft.com/office/drawing/2014/main" id="{80670019-B686-944F-B1F5-71F42F6DBD79}"/>
              </a:ext>
            </a:extLst>
          </p:cNvPr>
          <p:cNvSpPr>
            <a:spLocks noGrp="1"/>
          </p:cNvSpPr>
          <p:nvPr>
            <p:ph type="body" idx="1"/>
          </p:nvPr>
        </p:nvSpPr>
        <p:spPr>
          <a:xfrm>
            <a:off x="629842" y="1681163"/>
            <a:ext cx="3868340" cy="823912"/>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kumimoji="1" lang="zh-TW" altLang="en-US" smtClean="0"/>
              <a:t>編輯母片文字樣式</a:t>
            </a:r>
          </a:p>
        </p:txBody>
      </p:sp>
      <p:sp>
        <p:nvSpPr>
          <p:cNvPr id="4" name="內容版面配置區 3">
            <a:extLst>
              <a:ext uri="{FF2B5EF4-FFF2-40B4-BE49-F238E27FC236}">
                <a16:creationId xmlns:a16="http://schemas.microsoft.com/office/drawing/2014/main" id="{2F960590-11CA-D640-B389-A1B6C5876688}"/>
              </a:ext>
            </a:extLst>
          </p:cNvPr>
          <p:cNvSpPr>
            <a:spLocks noGrp="1"/>
          </p:cNvSpPr>
          <p:nvPr>
            <p:ph sz="half" idx="2"/>
          </p:nvPr>
        </p:nvSpPr>
        <p:spPr>
          <a:xfrm>
            <a:off x="629842" y="2505075"/>
            <a:ext cx="3868340" cy="3684588"/>
          </a:xfrm>
        </p:spPr>
        <p:txBody>
          <a:bodyPr/>
          <a:lstStyle/>
          <a:p>
            <a:pPr lvl="0"/>
            <a:r>
              <a:rPr kumimoji="1" lang="zh-TW" altLang="en-US" smtClean="0"/>
              <a:t>編輯母片文字樣式</a:t>
            </a:r>
          </a:p>
        </p:txBody>
      </p:sp>
      <p:sp>
        <p:nvSpPr>
          <p:cNvPr id="5" name="文字版面配置區 4">
            <a:extLst>
              <a:ext uri="{FF2B5EF4-FFF2-40B4-BE49-F238E27FC236}">
                <a16:creationId xmlns:a16="http://schemas.microsoft.com/office/drawing/2014/main" id="{ECDD10E8-2482-FF4E-BEEB-7C7A4FACDE75}"/>
              </a:ext>
            </a:extLst>
          </p:cNvPr>
          <p:cNvSpPr>
            <a:spLocks noGrp="1"/>
          </p:cNvSpPr>
          <p:nvPr>
            <p:ph type="body" sz="quarter" idx="3"/>
          </p:nvPr>
        </p:nvSpPr>
        <p:spPr>
          <a:xfrm>
            <a:off x="4629150" y="1681163"/>
            <a:ext cx="3887391" cy="823912"/>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kumimoji="1" lang="zh-TW" altLang="en-US" smtClean="0"/>
              <a:t>編輯母片文字樣式</a:t>
            </a:r>
          </a:p>
        </p:txBody>
      </p:sp>
      <p:sp>
        <p:nvSpPr>
          <p:cNvPr id="6" name="內容版面配置區 5">
            <a:extLst>
              <a:ext uri="{FF2B5EF4-FFF2-40B4-BE49-F238E27FC236}">
                <a16:creationId xmlns:a16="http://schemas.microsoft.com/office/drawing/2014/main" id="{2C2A13E6-34CE-C946-9D90-086F7D490743}"/>
              </a:ext>
            </a:extLst>
          </p:cNvPr>
          <p:cNvSpPr>
            <a:spLocks noGrp="1"/>
          </p:cNvSpPr>
          <p:nvPr>
            <p:ph sz="quarter" idx="4"/>
          </p:nvPr>
        </p:nvSpPr>
        <p:spPr>
          <a:xfrm>
            <a:off x="4629150" y="2505075"/>
            <a:ext cx="3887391" cy="3684588"/>
          </a:xfrm>
        </p:spPr>
        <p:txBody>
          <a:bodyPr/>
          <a:lstStyle/>
          <a:p>
            <a:pPr lvl="0"/>
            <a:r>
              <a:rPr kumimoji="1" lang="zh-TW" altLang="en-US" smtClean="0"/>
              <a:t>編輯母片文字樣式</a:t>
            </a:r>
          </a:p>
        </p:txBody>
      </p:sp>
      <p:sp>
        <p:nvSpPr>
          <p:cNvPr id="7" name="日期版面配置區 6">
            <a:extLst>
              <a:ext uri="{FF2B5EF4-FFF2-40B4-BE49-F238E27FC236}">
                <a16:creationId xmlns:a16="http://schemas.microsoft.com/office/drawing/2014/main" id="{04428250-65E1-514C-92B2-7E4C4B29581A}"/>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8" name="頁尾版面配置區 7">
            <a:extLst>
              <a:ext uri="{FF2B5EF4-FFF2-40B4-BE49-F238E27FC236}">
                <a16:creationId xmlns:a16="http://schemas.microsoft.com/office/drawing/2014/main" id="{9812D801-08F0-AE4B-BA4C-B038AF5F39C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376888F-5840-5847-92E5-AF268270B2E8}"/>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406887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36F1BD-1A43-4F4D-9168-5B4E83EE08B6}"/>
              </a:ext>
            </a:extLst>
          </p:cNvPr>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a:extLst>
              <a:ext uri="{FF2B5EF4-FFF2-40B4-BE49-F238E27FC236}">
                <a16:creationId xmlns:a16="http://schemas.microsoft.com/office/drawing/2014/main" id="{6D48CA72-C7C4-1848-B9A9-7A70318539D8}"/>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4" name="頁尾版面配置區 3">
            <a:extLst>
              <a:ext uri="{FF2B5EF4-FFF2-40B4-BE49-F238E27FC236}">
                <a16:creationId xmlns:a16="http://schemas.microsoft.com/office/drawing/2014/main" id="{EA667833-C097-0C42-9796-A6F0EFD1704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8943DCB-72C7-1443-AE69-68F2783C8318}"/>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1613391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8373E74-4FB8-2549-BA04-C014B68B0AE8}"/>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3" name="頁尾版面配置區 2">
            <a:extLst>
              <a:ext uri="{FF2B5EF4-FFF2-40B4-BE49-F238E27FC236}">
                <a16:creationId xmlns:a16="http://schemas.microsoft.com/office/drawing/2014/main" id="{00AFA023-9047-0F41-A1BB-540284FC0C0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D41CD9D-99F8-3C43-B637-8F81839C3561}"/>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853259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175F93-1A3E-AC48-8797-8CFA0220A642}"/>
              </a:ext>
            </a:extLst>
          </p:cNvPr>
          <p:cNvSpPr>
            <a:spLocks noGrp="1"/>
          </p:cNvSpPr>
          <p:nvPr>
            <p:ph type="title"/>
          </p:nvPr>
        </p:nvSpPr>
        <p:spPr>
          <a:xfrm>
            <a:off x="629842" y="457200"/>
            <a:ext cx="2949179" cy="1600200"/>
          </a:xfrm>
        </p:spPr>
        <p:txBody>
          <a:bodyPr anchor="b"/>
          <a:lstStyle>
            <a:lvl1pPr>
              <a:defRPr sz="1950"/>
            </a:lvl1pPr>
          </a:lstStyle>
          <a:p>
            <a:r>
              <a:rPr kumimoji="1" lang="zh-TW" altLang="en-US" smtClean="0"/>
              <a:t>按一下以編輯母片標題樣式</a:t>
            </a:r>
            <a:endParaRPr kumimoji="1" lang="zh-TW" altLang="en-US"/>
          </a:p>
        </p:txBody>
      </p:sp>
      <p:sp>
        <p:nvSpPr>
          <p:cNvPr id="3" name="內容版面配置區 2">
            <a:extLst>
              <a:ext uri="{FF2B5EF4-FFF2-40B4-BE49-F238E27FC236}">
                <a16:creationId xmlns:a16="http://schemas.microsoft.com/office/drawing/2014/main" id="{3747D519-C3C7-D748-A485-750FCC8B9FC4}"/>
              </a:ext>
            </a:extLst>
          </p:cNvPr>
          <p:cNvSpPr>
            <a:spLocks noGrp="1"/>
          </p:cNvSpPr>
          <p:nvPr>
            <p:ph idx="1"/>
          </p:nvPr>
        </p:nvSpPr>
        <p:spPr>
          <a:xfrm>
            <a:off x="3887391" y="987428"/>
            <a:ext cx="4629151" cy="4873625"/>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kumimoji="1" lang="zh-TW" altLang="en-US" smtClean="0"/>
              <a:t>編輯母片文字樣式</a:t>
            </a:r>
          </a:p>
        </p:txBody>
      </p:sp>
      <p:sp>
        <p:nvSpPr>
          <p:cNvPr id="4" name="文字版面配置區 3">
            <a:extLst>
              <a:ext uri="{FF2B5EF4-FFF2-40B4-BE49-F238E27FC236}">
                <a16:creationId xmlns:a16="http://schemas.microsoft.com/office/drawing/2014/main" id="{BCB312AC-F837-8145-9CC1-217993B74AC6}"/>
              </a:ext>
            </a:extLst>
          </p:cNvPr>
          <p:cNvSpPr>
            <a:spLocks noGrp="1"/>
          </p:cNvSpPr>
          <p:nvPr>
            <p:ph type="body" sz="half" idx="2"/>
          </p:nvPr>
        </p:nvSpPr>
        <p:spPr>
          <a:xfrm>
            <a:off x="629842" y="2057400"/>
            <a:ext cx="2949179" cy="3811588"/>
          </a:xfrm>
        </p:spPr>
        <p:txBody>
          <a:bodyPr/>
          <a:lstStyle>
            <a:lvl1pPr marL="0" indent="0">
              <a:buNone/>
              <a:defRPr sz="975"/>
            </a:lvl1pPr>
            <a:lvl2pPr marL="278606" indent="0">
              <a:buNone/>
              <a:defRPr sz="854"/>
            </a:lvl2pPr>
            <a:lvl3pPr marL="557213" indent="0">
              <a:buNone/>
              <a:defRPr sz="731"/>
            </a:lvl3pPr>
            <a:lvl4pPr marL="835819" indent="0">
              <a:buNone/>
              <a:defRPr sz="610"/>
            </a:lvl4pPr>
            <a:lvl5pPr marL="1114425" indent="0">
              <a:buNone/>
              <a:defRPr sz="610"/>
            </a:lvl5pPr>
            <a:lvl6pPr marL="1393031" indent="0">
              <a:buNone/>
              <a:defRPr sz="610"/>
            </a:lvl6pPr>
            <a:lvl7pPr marL="1671638" indent="0">
              <a:buNone/>
              <a:defRPr sz="610"/>
            </a:lvl7pPr>
            <a:lvl8pPr marL="1950244" indent="0">
              <a:buNone/>
              <a:defRPr sz="610"/>
            </a:lvl8pPr>
            <a:lvl9pPr marL="2228850" indent="0">
              <a:buNone/>
              <a:defRPr sz="610"/>
            </a:lvl9pPr>
          </a:lstStyle>
          <a:p>
            <a:pPr lvl="0"/>
            <a:r>
              <a:rPr kumimoji="1" lang="zh-TW" altLang="en-US" smtClean="0"/>
              <a:t>編輯母片文字樣式</a:t>
            </a:r>
          </a:p>
        </p:txBody>
      </p:sp>
      <p:sp>
        <p:nvSpPr>
          <p:cNvPr id="5" name="日期版面配置區 4">
            <a:extLst>
              <a:ext uri="{FF2B5EF4-FFF2-40B4-BE49-F238E27FC236}">
                <a16:creationId xmlns:a16="http://schemas.microsoft.com/office/drawing/2014/main" id="{1750D4DE-641C-D34E-839C-003101CE5A1A}"/>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6" name="頁尾版面配置區 5">
            <a:extLst>
              <a:ext uri="{FF2B5EF4-FFF2-40B4-BE49-F238E27FC236}">
                <a16:creationId xmlns:a16="http://schemas.microsoft.com/office/drawing/2014/main" id="{93890DC1-FC71-4543-86D7-2E657B80102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D6E147C-FA03-4645-9F25-2DAB1E4FF2F2}"/>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3687624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AFE62-ABBF-D849-BAD2-3C65CC6B71D7}"/>
              </a:ext>
            </a:extLst>
          </p:cNvPr>
          <p:cNvSpPr>
            <a:spLocks noGrp="1"/>
          </p:cNvSpPr>
          <p:nvPr>
            <p:ph type="title"/>
          </p:nvPr>
        </p:nvSpPr>
        <p:spPr>
          <a:xfrm>
            <a:off x="629842" y="457200"/>
            <a:ext cx="2949179" cy="1600200"/>
          </a:xfrm>
        </p:spPr>
        <p:txBody>
          <a:bodyPr anchor="b"/>
          <a:lstStyle>
            <a:lvl1pPr>
              <a:defRPr sz="1950"/>
            </a:lvl1pPr>
          </a:lstStyle>
          <a:p>
            <a:r>
              <a:rPr kumimoji="1" lang="zh-TW" altLang="en-US" smtClean="0"/>
              <a:t>按一下以編輯母片標題樣式</a:t>
            </a:r>
            <a:endParaRPr kumimoji="1" lang="zh-TW" altLang="en-US"/>
          </a:p>
        </p:txBody>
      </p:sp>
      <p:sp>
        <p:nvSpPr>
          <p:cNvPr id="3" name="圖片版面配置區 2">
            <a:extLst>
              <a:ext uri="{FF2B5EF4-FFF2-40B4-BE49-F238E27FC236}">
                <a16:creationId xmlns:a16="http://schemas.microsoft.com/office/drawing/2014/main" id="{0CF4E798-C1AD-C341-9F1C-AB83DE7EE31B}"/>
              </a:ext>
            </a:extLst>
          </p:cNvPr>
          <p:cNvSpPr>
            <a:spLocks noGrp="1"/>
          </p:cNvSpPr>
          <p:nvPr>
            <p:ph type="pic" idx="1"/>
          </p:nvPr>
        </p:nvSpPr>
        <p:spPr>
          <a:xfrm>
            <a:off x="3887391" y="987428"/>
            <a:ext cx="4629151" cy="4873625"/>
          </a:xfr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r>
              <a:rPr kumimoji="1" lang="zh-TW" altLang="en-US" smtClean="0"/>
              <a:t>按一下圖示以新增圖片</a:t>
            </a:r>
            <a:endParaRPr kumimoji="1" lang="zh-TW" altLang="en-US"/>
          </a:p>
        </p:txBody>
      </p:sp>
      <p:sp>
        <p:nvSpPr>
          <p:cNvPr id="4" name="文字版面配置區 3">
            <a:extLst>
              <a:ext uri="{FF2B5EF4-FFF2-40B4-BE49-F238E27FC236}">
                <a16:creationId xmlns:a16="http://schemas.microsoft.com/office/drawing/2014/main" id="{1948CA2D-B8AA-114C-BC37-DA6C0EB88326}"/>
              </a:ext>
            </a:extLst>
          </p:cNvPr>
          <p:cNvSpPr>
            <a:spLocks noGrp="1"/>
          </p:cNvSpPr>
          <p:nvPr>
            <p:ph type="body" sz="half" idx="2"/>
          </p:nvPr>
        </p:nvSpPr>
        <p:spPr>
          <a:xfrm>
            <a:off x="629842" y="2057400"/>
            <a:ext cx="2949179" cy="3811588"/>
          </a:xfrm>
        </p:spPr>
        <p:txBody>
          <a:bodyPr/>
          <a:lstStyle>
            <a:lvl1pPr marL="0" indent="0">
              <a:buNone/>
              <a:defRPr sz="975"/>
            </a:lvl1pPr>
            <a:lvl2pPr marL="278606" indent="0">
              <a:buNone/>
              <a:defRPr sz="854"/>
            </a:lvl2pPr>
            <a:lvl3pPr marL="557213" indent="0">
              <a:buNone/>
              <a:defRPr sz="731"/>
            </a:lvl3pPr>
            <a:lvl4pPr marL="835819" indent="0">
              <a:buNone/>
              <a:defRPr sz="610"/>
            </a:lvl4pPr>
            <a:lvl5pPr marL="1114425" indent="0">
              <a:buNone/>
              <a:defRPr sz="610"/>
            </a:lvl5pPr>
            <a:lvl6pPr marL="1393031" indent="0">
              <a:buNone/>
              <a:defRPr sz="610"/>
            </a:lvl6pPr>
            <a:lvl7pPr marL="1671638" indent="0">
              <a:buNone/>
              <a:defRPr sz="610"/>
            </a:lvl7pPr>
            <a:lvl8pPr marL="1950244" indent="0">
              <a:buNone/>
              <a:defRPr sz="610"/>
            </a:lvl8pPr>
            <a:lvl9pPr marL="2228850" indent="0">
              <a:buNone/>
              <a:defRPr sz="610"/>
            </a:lvl9pPr>
          </a:lstStyle>
          <a:p>
            <a:pPr lvl="0"/>
            <a:r>
              <a:rPr kumimoji="1" lang="zh-TW" altLang="en-US" smtClean="0"/>
              <a:t>編輯母片文字樣式</a:t>
            </a:r>
          </a:p>
        </p:txBody>
      </p:sp>
      <p:sp>
        <p:nvSpPr>
          <p:cNvPr id="5" name="日期版面配置區 4">
            <a:extLst>
              <a:ext uri="{FF2B5EF4-FFF2-40B4-BE49-F238E27FC236}">
                <a16:creationId xmlns:a16="http://schemas.microsoft.com/office/drawing/2014/main" id="{DED97149-4AC6-194C-BD80-3FEB171E2DD4}"/>
              </a:ext>
            </a:extLst>
          </p:cNvPr>
          <p:cNvSpPr>
            <a:spLocks noGrp="1"/>
          </p:cNvSpPr>
          <p:nvPr>
            <p:ph type="dt" sz="half" idx="10"/>
          </p:nvPr>
        </p:nvSpPr>
        <p:spPr/>
        <p:txBody>
          <a:bodyPr/>
          <a:lstStyle/>
          <a:p>
            <a:fld id="{0C715795-55F7-4FA0-A0F5-99BBC103EA20}" type="datetimeFigureOut">
              <a:rPr lang="zh-TW" altLang="en-US" smtClean="0"/>
              <a:t>2023/1/4</a:t>
            </a:fld>
            <a:endParaRPr lang="zh-TW" altLang="en-US"/>
          </a:p>
        </p:txBody>
      </p:sp>
      <p:sp>
        <p:nvSpPr>
          <p:cNvPr id="6" name="頁尾版面配置區 5">
            <a:extLst>
              <a:ext uri="{FF2B5EF4-FFF2-40B4-BE49-F238E27FC236}">
                <a16:creationId xmlns:a16="http://schemas.microsoft.com/office/drawing/2014/main" id="{5D60F9F6-4C83-364F-B221-6994C529B82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403552C-3770-7846-AE43-3EF0DE4059A3}"/>
              </a:ext>
            </a:extLst>
          </p:cNvPr>
          <p:cNvSpPr>
            <a:spLocks noGrp="1"/>
          </p:cNvSpPr>
          <p:nvPr>
            <p:ph type="sldNum" sz="quarter" idx="12"/>
          </p:nvPr>
        </p:nvSpPr>
        <p:spPr/>
        <p:txBody>
          <a:body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1703542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A1101E4-42F5-D648-B18F-3B3B66CD30A3}"/>
              </a:ext>
            </a:extLst>
          </p:cNvPr>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B0EEA3EC-1980-D748-8B49-20906096F4F9}"/>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70FE97B7-7FDF-3443-9797-8415B2BA02E9}"/>
              </a:ext>
            </a:extLst>
          </p:cNvPr>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731">
                <a:solidFill>
                  <a:schemeClr val="tx1">
                    <a:tint val="75000"/>
                  </a:schemeClr>
                </a:solidFill>
              </a:defRPr>
            </a:lvl1pPr>
          </a:lstStyle>
          <a:p>
            <a:fld id="{0C715795-55F7-4FA0-A0F5-99BBC103EA20}" type="datetimeFigureOut">
              <a:rPr lang="zh-TW" altLang="en-US" smtClean="0"/>
              <a:t>2023/1/4</a:t>
            </a:fld>
            <a:endParaRPr lang="zh-TW" altLang="en-US"/>
          </a:p>
        </p:txBody>
      </p:sp>
      <p:sp>
        <p:nvSpPr>
          <p:cNvPr id="5" name="頁尾版面配置區 4">
            <a:extLst>
              <a:ext uri="{FF2B5EF4-FFF2-40B4-BE49-F238E27FC236}">
                <a16:creationId xmlns:a16="http://schemas.microsoft.com/office/drawing/2014/main" id="{61A3C284-9DF9-F04B-9128-477EF2DD7406}"/>
              </a:ext>
            </a:extLst>
          </p:cNvPr>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731">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B0E5B3A-4CFD-124D-80D5-CFC23A5987B6}"/>
              </a:ext>
            </a:extLst>
          </p:cNvPr>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731">
                <a:solidFill>
                  <a:schemeClr val="tx1">
                    <a:tint val="75000"/>
                  </a:schemeClr>
                </a:solidFill>
              </a:defRPr>
            </a:lvl1pPr>
          </a:lstStyle>
          <a:p>
            <a:fld id="{B2C0344E-F5EB-4B14-9357-77948B062765}" type="slidenum">
              <a:rPr lang="zh-TW" altLang="en-US" smtClean="0"/>
              <a:t>‹#›</a:t>
            </a:fld>
            <a:endParaRPr lang="zh-TW" altLang="en-US"/>
          </a:p>
        </p:txBody>
      </p:sp>
    </p:spTree>
    <p:extLst>
      <p:ext uri="{BB962C8B-B14F-4D97-AF65-F5344CB8AC3E}">
        <p14:creationId xmlns:p14="http://schemas.microsoft.com/office/powerpoint/2010/main" val="259858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557213" rtl="0" eaLnBrk="1" latinLnBrk="0" hangingPunct="1">
        <a:lnSpc>
          <a:spcPct val="90000"/>
        </a:lnSpc>
        <a:spcBef>
          <a:spcPct val="0"/>
        </a:spcBef>
        <a:buNone/>
        <a:defRPr sz="2681" kern="1200">
          <a:solidFill>
            <a:schemeClr val="tx1"/>
          </a:solidFill>
          <a:latin typeface="+mj-lt"/>
          <a:ea typeface="+mj-ea"/>
          <a:cs typeface="+mj-cs"/>
        </a:defRPr>
      </a:lvl1pPr>
    </p:titleStyle>
    <p:bodyStyle>
      <a:lvl1pPr marL="139304" indent="-139304" algn="l" defTabSz="557213" rtl="0" eaLnBrk="1" latinLnBrk="0" hangingPunct="1">
        <a:lnSpc>
          <a:spcPct val="90000"/>
        </a:lnSpc>
        <a:spcBef>
          <a:spcPts val="610"/>
        </a:spcBef>
        <a:buFont typeface="Arial" panose="020B0604020202020204" pitchFamily="34" charset="0"/>
        <a:buChar char="•"/>
        <a:defRPr sz="1706" kern="1200">
          <a:solidFill>
            <a:schemeClr val="tx1"/>
          </a:solidFill>
          <a:latin typeface="+mn-lt"/>
          <a:ea typeface="+mn-ea"/>
          <a:cs typeface="+mn-cs"/>
        </a:defRPr>
      </a:lvl1pPr>
      <a:lvl2pPr marL="417910" indent="-139304" algn="l" defTabSz="557213" rtl="0" eaLnBrk="1" latinLnBrk="0" hangingPunct="1">
        <a:lnSpc>
          <a:spcPct val="90000"/>
        </a:lnSpc>
        <a:spcBef>
          <a:spcPts val="304"/>
        </a:spcBef>
        <a:buFont typeface="Arial" panose="020B0604020202020204" pitchFamily="34" charset="0"/>
        <a:buChar char="•"/>
        <a:defRPr sz="1463" kern="1200">
          <a:solidFill>
            <a:schemeClr val="tx1"/>
          </a:solidFill>
          <a:latin typeface="+mn-lt"/>
          <a:ea typeface="+mn-ea"/>
          <a:cs typeface="+mn-cs"/>
        </a:defRPr>
      </a:lvl2pPr>
      <a:lvl3pPr marL="696516" indent="-139304" algn="l" defTabSz="557213" rtl="0" eaLnBrk="1" latinLnBrk="0" hangingPunct="1">
        <a:lnSpc>
          <a:spcPct val="90000"/>
        </a:lnSpc>
        <a:spcBef>
          <a:spcPts val="304"/>
        </a:spcBef>
        <a:buFont typeface="Arial" panose="020B0604020202020204" pitchFamily="34" charset="0"/>
        <a:buChar char="•"/>
        <a:defRPr sz="1219" kern="1200">
          <a:solidFill>
            <a:schemeClr val="tx1"/>
          </a:solidFill>
          <a:latin typeface="+mn-lt"/>
          <a:ea typeface="+mn-ea"/>
          <a:cs typeface="+mn-cs"/>
        </a:defRPr>
      </a:lvl3pPr>
      <a:lvl4pPr marL="975122"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4pPr>
      <a:lvl5pPr marL="1253729"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zh-TW"/>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498135" y="1606340"/>
            <a:ext cx="4433888" cy="2447938"/>
          </a:xfrm>
          <a:prstGeom prst="rect">
            <a:avLst/>
          </a:prstGeom>
        </p:spPr>
      </p:pic>
      <p:sp>
        <p:nvSpPr>
          <p:cNvPr id="5" name="標題 8">
            <a:extLst>
              <a:ext uri="{FF2B5EF4-FFF2-40B4-BE49-F238E27FC236}">
                <a16:creationId xmlns:a16="http://schemas.microsoft.com/office/drawing/2014/main" id="{D5B98068-795B-124F-BC51-6E377E2223AE}"/>
              </a:ext>
            </a:extLst>
          </p:cNvPr>
          <p:cNvSpPr>
            <a:spLocks noGrp="1"/>
          </p:cNvSpPr>
          <p:nvPr>
            <p:ph type="ctrTitle"/>
          </p:nvPr>
        </p:nvSpPr>
        <p:spPr>
          <a:xfrm>
            <a:off x="1279562" y="4315906"/>
            <a:ext cx="7002887" cy="1196128"/>
          </a:xfrm>
        </p:spPr>
        <p:txBody>
          <a:bodyPr anchor="ctr">
            <a:noAutofit/>
          </a:bodyPr>
          <a:lstStyle/>
          <a:p>
            <a:r>
              <a:rPr lang="zh-TW" altLang="en-US" sz="27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 </a:t>
            </a:r>
            <a:r>
              <a:rPr lang="zh-TW" altLang="en-US" sz="21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案    </a:t>
            </a:r>
            <a: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名：</a:t>
            </a:r>
            <a:r>
              <a:rPr lang="en-US" altLang="zh-TW"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111</a:t>
            </a:r>
            <a: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年教育部補助大專校院校內危險路段及</a:t>
            </a:r>
            <a:b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br>
            <a:r>
              <a:rPr lang="zh-TW" altLang="en-US" sz="21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        治安</a:t>
            </a:r>
            <a: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死角設備及工程改善</a:t>
            </a:r>
            <a:r>
              <a:rPr lang="en-US" altLang="zh-TW"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監視設備裝置</a:t>
            </a:r>
            <a:br>
              <a:rPr lang="zh-TW" altLang="en-US" sz="21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br>
            <a:r>
              <a:rPr lang="en-US" altLang="zh-TW" sz="1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zh-TW" sz="1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案號：</a:t>
            </a:r>
            <a:r>
              <a:rPr lang="en-US" altLang="zh-TW" sz="18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1110608)</a:t>
            </a:r>
            <a:endParaRPr lang="zh-TW" altLang="en-US" sz="135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p:txBody>
      </p:sp>
      <p:sp>
        <p:nvSpPr>
          <p:cNvPr id="6" name="副標題 2">
            <a:extLst>
              <a:ext uri="{FF2B5EF4-FFF2-40B4-BE49-F238E27FC236}">
                <a16:creationId xmlns:a16="http://schemas.microsoft.com/office/drawing/2014/main" id="{40EAB62B-C52D-DC45-97B5-E721E9B4D637}"/>
              </a:ext>
            </a:extLst>
          </p:cNvPr>
          <p:cNvSpPr>
            <a:spLocks noGrp="1"/>
          </p:cNvSpPr>
          <p:nvPr>
            <p:ph type="subTitle" idx="1"/>
          </p:nvPr>
        </p:nvSpPr>
        <p:spPr>
          <a:xfrm>
            <a:off x="1994944" y="5590234"/>
            <a:ext cx="5572125" cy="1267766"/>
          </a:xfrm>
        </p:spPr>
        <p:txBody>
          <a:bodyPr>
            <a:normAutofit/>
          </a:bodyPr>
          <a:lstStyle/>
          <a:p>
            <a:r>
              <a:rPr kumimoji="1" lang="zh-CN" altLang="en-US" sz="2100" dirty="0">
                <a:latin typeface="Arial" panose="020B0604020202020204" pitchFamily="34" charset="0"/>
                <a:ea typeface="DFKai-SB" panose="03000509000000000000" pitchFamily="49" charset="-120"/>
                <a:cs typeface="Arial" panose="020B0604020202020204" pitchFamily="34" charset="0"/>
              </a:rPr>
              <a:t>承攬廠商</a:t>
            </a:r>
            <a:r>
              <a:rPr kumimoji="1" lang="en-US" altLang="zh-CN" sz="2100" dirty="0" smtClean="0">
                <a:latin typeface="Arial" panose="020B0604020202020204" pitchFamily="34" charset="0"/>
                <a:ea typeface="DFKai-SB" panose="03000509000000000000" pitchFamily="49" charset="-120"/>
                <a:cs typeface="Arial" panose="020B0604020202020204" pitchFamily="34" charset="0"/>
              </a:rPr>
              <a:t>: </a:t>
            </a:r>
            <a:r>
              <a:rPr lang="zh-TW" altLang="en-US" sz="2100" dirty="0">
                <a:latin typeface="Arial" panose="020B0604020202020204" pitchFamily="34" charset="0"/>
                <a:ea typeface="DFKai-SB" panose="03000509000000000000" pitchFamily="49" charset="-120"/>
                <a:cs typeface="Arial" panose="020B0604020202020204" pitchFamily="34" charset="0"/>
              </a:rPr>
              <a:t>政業科技股份有限公司</a:t>
            </a:r>
          </a:p>
          <a:p>
            <a:endParaRPr kumimoji="1" lang="en-US" altLang="zh-TW" sz="2100" dirty="0">
              <a:latin typeface="Arial" panose="020B0604020202020204" pitchFamily="34" charset="0"/>
              <a:ea typeface="DFKai-SB" panose="03000509000000000000" pitchFamily="49" charset="-120"/>
              <a:cs typeface="Arial" panose="020B0604020202020204" pitchFamily="34" charset="0"/>
            </a:endParaRPr>
          </a:p>
          <a:p>
            <a:r>
              <a:rPr kumimoji="1" lang="en-US" altLang="zh-TW" sz="2100" dirty="0" smtClean="0">
                <a:latin typeface="標楷體" panose="03000509000000000000" pitchFamily="65" charset="-120"/>
                <a:ea typeface="標楷體" panose="03000509000000000000" pitchFamily="65" charset="-120"/>
                <a:cs typeface="Arial" panose="020B0604020202020204" pitchFamily="34" charset="0"/>
              </a:rPr>
              <a:t>111</a:t>
            </a:r>
            <a:r>
              <a:rPr kumimoji="1" lang="zh-CN" altLang="en-US" sz="2100" dirty="0" smtClean="0">
                <a:latin typeface="標楷體" panose="03000509000000000000" pitchFamily="65" charset="-120"/>
                <a:ea typeface="標楷體" panose="03000509000000000000" pitchFamily="65" charset="-120"/>
                <a:cs typeface="Arial" panose="020B0604020202020204" pitchFamily="34" charset="0"/>
              </a:rPr>
              <a:t>年</a:t>
            </a:r>
            <a:r>
              <a:rPr kumimoji="1" lang="en-US" altLang="zh-TW" sz="2100" dirty="0" smtClean="0">
                <a:latin typeface="標楷體" panose="03000509000000000000" pitchFamily="65" charset="-120"/>
                <a:ea typeface="標楷體" panose="03000509000000000000" pitchFamily="65" charset="-120"/>
                <a:cs typeface="Arial" panose="020B0604020202020204" pitchFamily="34" charset="0"/>
              </a:rPr>
              <a:t>12</a:t>
            </a:r>
            <a:r>
              <a:rPr kumimoji="1" lang="zh-CN" altLang="en-US" sz="2100" dirty="0" smtClean="0">
                <a:latin typeface="標楷體" panose="03000509000000000000" pitchFamily="65" charset="-120"/>
                <a:ea typeface="標楷體" panose="03000509000000000000" pitchFamily="65" charset="-120"/>
                <a:cs typeface="Arial" panose="020B0604020202020204" pitchFamily="34" charset="0"/>
              </a:rPr>
              <a:t>月</a:t>
            </a:r>
            <a:endParaRPr kumimoji="1" lang="zh-TW" altLang="en-US" sz="2100" dirty="0">
              <a:latin typeface="標楷體" panose="03000509000000000000" pitchFamily="65" charset="-120"/>
              <a:ea typeface="標楷體" panose="03000509000000000000" pitchFamily="65" charset="-120"/>
              <a:cs typeface="Arial" panose="020B0604020202020204" pitchFamily="34" charset="0"/>
            </a:endParaRPr>
          </a:p>
        </p:txBody>
      </p:sp>
      <p:sp>
        <p:nvSpPr>
          <p:cNvPr id="7" name="標題 8">
            <a:extLst>
              <a:ext uri="{FF2B5EF4-FFF2-40B4-BE49-F238E27FC236}">
                <a16:creationId xmlns:a16="http://schemas.microsoft.com/office/drawing/2014/main" id="{D5B98068-795B-124F-BC51-6E377E2223AE}"/>
              </a:ext>
            </a:extLst>
          </p:cNvPr>
          <p:cNvSpPr txBox="1">
            <a:spLocks/>
          </p:cNvSpPr>
          <p:nvPr/>
        </p:nvSpPr>
        <p:spPr>
          <a:xfrm>
            <a:off x="1279562" y="457347"/>
            <a:ext cx="7002887" cy="1196128"/>
          </a:xfrm>
          <a:prstGeom prst="rect">
            <a:avLst/>
          </a:prstGeom>
        </p:spPr>
        <p:txBody>
          <a:bodyPr vert="horz" lIns="91440" tIns="45720" rIns="91440" bIns="45720" rtlCol="0" anchor="ctr">
            <a:noAutofit/>
          </a:bodyPr>
          <a:lstStyle>
            <a:lvl1pPr algn="ctr" defTabSz="557213" rtl="0" eaLnBrk="1" latinLnBrk="0" hangingPunct="1">
              <a:lnSpc>
                <a:spcPct val="90000"/>
              </a:lnSpc>
              <a:spcBef>
                <a:spcPct val="0"/>
              </a:spcBef>
              <a:buNone/>
              <a:defRPr sz="3656" kern="1200">
                <a:solidFill>
                  <a:schemeClr val="tx1"/>
                </a:solidFill>
                <a:latin typeface="+mj-lt"/>
                <a:ea typeface="+mj-ea"/>
                <a:cs typeface="+mj-cs"/>
              </a:defRPr>
            </a:lvl1pPr>
          </a:lstStyle>
          <a:p>
            <a:r>
              <a:rPr lang="zh-TW" altLang="en-US" sz="3000" b="1" dirty="0">
                <a:effectLst>
                  <a:outerShdw blurRad="50800" dist="38100" dir="2700000" algn="tl" rotWithShape="0">
                    <a:prstClr val="black">
                      <a:alpha val="40000"/>
                    </a:prstClr>
                  </a:outerShdw>
                </a:effectLst>
                <a:ea typeface="DFKai-SB" panose="03000509000000000000" pitchFamily="49" charset="-120"/>
              </a:rPr>
              <a:t>國立虎尾科技大學</a:t>
            </a:r>
            <a:br>
              <a:rPr lang="zh-TW" altLang="en-US" sz="3000" b="1" dirty="0">
                <a:effectLst>
                  <a:outerShdw blurRad="50800" dist="38100" dir="2700000" algn="tl" rotWithShape="0">
                    <a:prstClr val="black">
                      <a:alpha val="40000"/>
                    </a:prstClr>
                  </a:outerShdw>
                </a:effectLst>
                <a:ea typeface="DFKai-SB" panose="03000509000000000000" pitchFamily="49" charset="-120"/>
              </a:rPr>
            </a:br>
            <a:r>
              <a:rPr lang="zh-TW" altLang="en-US" sz="3000" b="1" dirty="0">
                <a:effectLst>
                  <a:outerShdw blurRad="50800" dist="38100" dir="2700000" algn="tl" rotWithShape="0">
                    <a:prstClr val="black">
                      <a:alpha val="40000"/>
                    </a:prstClr>
                  </a:outerShdw>
                </a:effectLst>
                <a:ea typeface="DFKai-SB" panose="03000509000000000000" pitchFamily="49" charset="-120"/>
              </a:rPr>
              <a:t>緊急求救對講</a:t>
            </a:r>
            <a:r>
              <a:rPr lang="zh-TW" altLang="en-US" sz="3000" b="1" dirty="0" smtClean="0">
                <a:effectLst>
                  <a:outerShdw blurRad="50800" dist="38100" dir="2700000" algn="tl" rotWithShape="0">
                    <a:prstClr val="black">
                      <a:alpha val="40000"/>
                    </a:prstClr>
                  </a:outerShdw>
                </a:effectLst>
                <a:ea typeface="DFKai-SB" panose="03000509000000000000" pitchFamily="49" charset="-120"/>
              </a:rPr>
              <a:t>系統使用說明</a:t>
            </a:r>
            <a:endParaRPr lang="zh-TW" altLang="en-US" sz="3000" b="1" dirty="0">
              <a:effectLst>
                <a:outerShdw blurRad="50800" dist="38100" dir="2700000" algn="tl" rotWithShape="0">
                  <a:prstClr val="black">
                    <a:alpha val="40000"/>
                  </a:prstClr>
                </a:outerShdw>
              </a:effectLst>
              <a:ea typeface="DFKai-SB" panose="03000509000000000000" pitchFamily="49" charset="-120"/>
            </a:endParaRPr>
          </a:p>
        </p:txBody>
      </p:sp>
    </p:spTree>
    <p:extLst>
      <p:ext uri="{BB962C8B-B14F-4D97-AF65-F5344CB8AC3E}">
        <p14:creationId xmlns:p14="http://schemas.microsoft.com/office/powerpoint/2010/main" val="956564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8A2A9D61-EE00-8949-AE6C-FBAF95BE4137}"/>
              </a:ext>
            </a:extLst>
          </p:cNvPr>
          <p:cNvSpPr txBox="1">
            <a:spLocks/>
          </p:cNvSpPr>
          <p:nvPr/>
        </p:nvSpPr>
        <p:spPr bwMode="auto">
          <a:xfrm>
            <a:off x="1485899" y="515170"/>
            <a:ext cx="6172200" cy="48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bg1"/>
              </a:contourClr>
            </a:sp3d>
          </a:bodyPr>
          <a:lstStyle>
            <a:lvl1pPr algn="ctr" eaLnBrk="0" hangingPunct="0">
              <a:defRPr lang="zh-TW" altLang="en-US" sz="3600" b="1" cap="none" spc="0" dirty="0">
                <a:ln>
                  <a:noFill/>
                </a:ln>
                <a:solidFill>
                  <a:srgbClr val="FF0000"/>
                </a:solidFill>
                <a:effectLst>
                  <a:outerShdw blurRad="50800" dist="50800" dir="5400000" algn="ctr" rotWithShape="0">
                    <a:schemeClr val="bg2"/>
                  </a:outerShdw>
                </a:effectLst>
                <a:latin typeface="+mn-lt"/>
                <a:ea typeface="微軟正黑體" panose="020B0604030504040204" pitchFamily="34" charset="-120"/>
                <a:cs typeface="+mj-cs"/>
              </a:defRPr>
            </a:lvl1pPr>
            <a:lvl2pPr algn="ctr" eaLnBrk="0" hangingPunct="0">
              <a:defRPr sz="4400">
                <a:solidFill>
                  <a:schemeClr val="tx2"/>
                </a:solidFill>
                <a:latin typeface="Arial" charset="0"/>
                <a:ea typeface="新細明體" charset="-120"/>
              </a:defRPr>
            </a:lvl2pPr>
            <a:lvl3pPr algn="ctr" eaLnBrk="0" hangingPunct="0">
              <a:defRPr sz="4400">
                <a:solidFill>
                  <a:schemeClr val="tx2"/>
                </a:solidFill>
                <a:latin typeface="Arial" charset="0"/>
                <a:ea typeface="新細明體" charset="-120"/>
              </a:defRPr>
            </a:lvl3pPr>
            <a:lvl4pPr algn="ctr" eaLnBrk="0" hangingPunct="0">
              <a:defRPr sz="4400">
                <a:solidFill>
                  <a:schemeClr val="tx2"/>
                </a:solidFill>
                <a:latin typeface="Arial" charset="0"/>
                <a:ea typeface="新細明體" charset="-120"/>
              </a:defRPr>
            </a:lvl4pPr>
            <a:lvl5pPr algn="ctr" eaLnBrk="0" hangingPunct="0">
              <a:defRPr sz="4400">
                <a:solidFill>
                  <a:schemeClr val="tx2"/>
                </a:solidFill>
                <a:latin typeface="Arial" charset="0"/>
                <a:ea typeface="新細明體" charset="-120"/>
              </a:defRPr>
            </a:lvl5pPr>
            <a:lvl6pPr marL="457200" algn="ctr" fontAlgn="base">
              <a:spcBef>
                <a:spcPct val="0"/>
              </a:spcBef>
              <a:spcAft>
                <a:spcPct val="0"/>
              </a:spcAft>
              <a:defRPr sz="4400">
                <a:solidFill>
                  <a:schemeClr val="tx2"/>
                </a:solidFill>
                <a:latin typeface="Arial" charset="0"/>
                <a:ea typeface="新細明體" charset="-120"/>
              </a:defRPr>
            </a:lvl6pPr>
            <a:lvl7pPr marL="914400" algn="ctr" fontAlgn="base">
              <a:spcBef>
                <a:spcPct val="0"/>
              </a:spcBef>
              <a:spcAft>
                <a:spcPct val="0"/>
              </a:spcAft>
              <a:defRPr sz="4400">
                <a:solidFill>
                  <a:schemeClr val="tx2"/>
                </a:solidFill>
                <a:latin typeface="Arial" charset="0"/>
                <a:ea typeface="新細明體" charset="-120"/>
              </a:defRPr>
            </a:lvl7pPr>
            <a:lvl8pPr marL="1371600" algn="ctr" fontAlgn="base">
              <a:spcBef>
                <a:spcPct val="0"/>
              </a:spcBef>
              <a:spcAft>
                <a:spcPct val="0"/>
              </a:spcAft>
              <a:defRPr sz="4400">
                <a:solidFill>
                  <a:schemeClr val="tx2"/>
                </a:solidFill>
                <a:latin typeface="Arial" charset="0"/>
                <a:ea typeface="新細明體" charset="-120"/>
              </a:defRPr>
            </a:lvl8pPr>
            <a:lvl9pPr marL="1828800" algn="ctr" fontAlgn="base">
              <a:spcBef>
                <a:spcPct val="0"/>
              </a:spcBef>
              <a:spcAft>
                <a:spcPct val="0"/>
              </a:spcAft>
              <a:defRPr sz="4400">
                <a:solidFill>
                  <a:schemeClr val="tx2"/>
                </a:solidFill>
                <a:latin typeface="Arial" charset="0"/>
                <a:ea typeface="新細明體" charset="-120"/>
              </a:defRPr>
            </a:lvl9pPr>
          </a:lstStyle>
          <a:p>
            <a:r>
              <a:rPr lang="zh-TW" altLang="en-US" sz="3200" spc="38" dirty="0">
                <a:ln w="11430">
                  <a:noFill/>
                </a:ln>
                <a:solidFill>
                  <a:srgbClr val="0000FF"/>
                </a:solidFill>
                <a:effectLst>
                  <a:outerShdw blurRad="76200" dist="50800" dir="5400000" algn="tl" rotWithShape="0">
                    <a:srgbClr val="000000">
                      <a:alpha val="65000"/>
                    </a:srgbClr>
                  </a:outerShdw>
                </a:effectLst>
                <a:ea typeface="標楷體" panose="03000509000000000000" pitchFamily="65" charset="-120"/>
              </a:rPr>
              <a:t>大綱</a:t>
            </a:r>
            <a:endParaRPr lang="en-US" altLang="zh-TW" sz="3200" spc="38" dirty="0">
              <a:ln w="11430">
                <a:noFill/>
              </a:ln>
              <a:solidFill>
                <a:srgbClr val="0000FF"/>
              </a:solidFill>
              <a:effectLst>
                <a:outerShdw blurRad="76200" dist="50800" dir="5400000" algn="tl" rotWithShape="0">
                  <a:srgbClr val="000000">
                    <a:alpha val="65000"/>
                  </a:srgbClr>
                </a:outerShdw>
              </a:effectLst>
              <a:ea typeface="標楷體" panose="03000509000000000000" pitchFamily="65" charset="-120"/>
            </a:endParaRPr>
          </a:p>
        </p:txBody>
      </p:sp>
      <p:sp>
        <p:nvSpPr>
          <p:cNvPr id="5" name="內容版面配置區 2">
            <a:extLst>
              <a:ext uri="{FF2B5EF4-FFF2-40B4-BE49-F238E27FC236}">
                <a16:creationId xmlns:a16="http://schemas.microsoft.com/office/drawing/2014/main" id="{7B3E3479-C17E-C74F-83E5-460D0573F9D8}"/>
              </a:ext>
            </a:extLst>
          </p:cNvPr>
          <p:cNvSpPr>
            <a:spLocks noGrp="1"/>
          </p:cNvSpPr>
          <p:nvPr>
            <p:ph idx="1"/>
          </p:nvPr>
        </p:nvSpPr>
        <p:spPr>
          <a:xfrm>
            <a:off x="2480703" y="1132114"/>
            <a:ext cx="5177396" cy="4902926"/>
          </a:xfrm>
        </p:spPr>
        <p:txBody>
          <a:bodyPr>
            <a:noAutofit/>
          </a:bodyPr>
          <a:lstStyle/>
          <a:p>
            <a:pPr marL="514350" indent="-514350" eaLnBrk="0" fontAlgn="base" hangingPunct="0">
              <a:lnSpc>
                <a:spcPct val="150000"/>
              </a:lnSpc>
              <a:spcBef>
                <a:spcPts val="1350"/>
              </a:spcBef>
              <a:spcAft>
                <a:spcPct val="0"/>
              </a:spcAft>
              <a:buFont typeface="+mj-ea"/>
              <a:buAutoNum type="ea1ChtPeriod"/>
            </a:pPr>
            <a:r>
              <a:rPr lang="zh-TW" altLang="en-US" sz="2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設備介紹</a:t>
            </a:r>
            <a:endParaRPr lang="en-US" altLang="zh-TW" sz="2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marL="514350" indent="-514350" eaLnBrk="0" fontAlgn="base" hangingPunct="0">
              <a:lnSpc>
                <a:spcPct val="150000"/>
              </a:lnSpc>
              <a:spcBef>
                <a:spcPts val="1350"/>
              </a:spcBef>
              <a:spcAft>
                <a:spcPct val="0"/>
              </a:spcAft>
              <a:buFont typeface="+mj-ea"/>
              <a:buAutoNum type="ea1ChtPeriod"/>
            </a:pPr>
            <a:r>
              <a:rPr lang="zh-TW" altLang="en-US" sz="2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安裝</a:t>
            </a:r>
            <a:r>
              <a:rPr kumimoji="1" lang="zh-TW" altLang="en-US" sz="28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位置</a:t>
            </a:r>
            <a:endParaRPr lang="zh-TW" altLang="en-US" sz="2800" dirty="0">
              <a:latin typeface="標楷體" panose="03000509000000000000" pitchFamily="65" charset="-120"/>
              <a:ea typeface="標楷體" panose="03000509000000000000" pitchFamily="65" charset="-120"/>
            </a:endParaRPr>
          </a:p>
          <a:p>
            <a:pPr marL="514350" indent="-514350" eaLnBrk="0" fontAlgn="base" hangingPunct="0">
              <a:lnSpc>
                <a:spcPct val="150000"/>
              </a:lnSpc>
              <a:spcBef>
                <a:spcPts val="1350"/>
              </a:spcBef>
              <a:spcAft>
                <a:spcPct val="0"/>
              </a:spcAft>
              <a:buFont typeface="+mj-ea"/>
              <a:buAutoNum type="ea1ChtPeriod"/>
            </a:pPr>
            <a:r>
              <a:rPr kumimoji="1" lang="zh-TW" altLang="en-US" sz="2800" b="1" dirty="0" smtClean="0">
                <a:effectLst>
                  <a:outerShdw blurRad="50800" dist="38100" dir="2700000" algn="tl" rotWithShape="0">
                    <a:prstClr val="black">
                      <a:alpha val="40000"/>
                    </a:prstClr>
                  </a:outerShdw>
                </a:effectLst>
                <a:ea typeface="標楷體" pitchFamily="65" charset="-120"/>
              </a:rPr>
              <a:t>責任區域</a:t>
            </a:r>
            <a:endParaRPr kumimoji="1" lang="en-US" altLang="zh-TW" sz="2800" b="1" dirty="0" smtClean="0">
              <a:effectLst>
                <a:outerShdw blurRad="50800" dist="38100" dir="2700000" algn="tl" rotWithShape="0">
                  <a:prstClr val="black">
                    <a:alpha val="40000"/>
                  </a:prstClr>
                </a:outerShdw>
              </a:effectLst>
              <a:ea typeface="標楷體" pitchFamily="65" charset="-120"/>
            </a:endParaRPr>
          </a:p>
          <a:p>
            <a:pPr marL="514350" indent="-514350" eaLnBrk="0" fontAlgn="base" hangingPunct="0">
              <a:lnSpc>
                <a:spcPct val="150000"/>
              </a:lnSpc>
              <a:spcBef>
                <a:spcPts val="1350"/>
              </a:spcBef>
              <a:spcAft>
                <a:spcPct val="0"/>
              </a:spcAft>
              <a:buFont typeface="+mj-ea"/>
              <a:buAutoNum type="ea1ChtPeriod"/>
            </a:pPr>
            <a:r>
              <a:rPr kumimoji="1" lang="zh-TW" altLang="en-US" sz="2800" b="1" dirty="0" smtClean="0">
                <a:effectLst>
                  <a:outerShdw blurRad="50800" dist="38100" dir="2700000" algn="tl" rotWithShape="0">
                    <a:prstClr val="black">
                      <a:alpha val="40000"/>
                    </a:prstClr>
                  </a:outerShdw>
                </a:effectLst>
                <a:ea typeface="標楷體" pitchFamily="65" charset="-120"/>
              </a:rPr>
              <a:t>使用方式</a:t>
            </a:r>
            <a:endParaRPr kumimoji="1" lang="en-US" altLang="zh-TW" sz="2800" b="1" dirty="0" smtClean="0">
              <a:effectLst>
                <a:outerShdw blurRad="50800" dist="38100" dir="2700000" algn="tl" rotWithShape="0">
                  <a:prstClr val="black">
                    <a:alpha val="40000"/>
                  </a:prstClr>
                </a:outerShdw>
              </a:effectLst>
              <a:ea typeface="標楷體" pitchFamily="65" charset="-120"/>
            </a:endParaRPr>
          </a:p>
          <a:p>
            <a:pPr marL="514350" indent="-514350" eaLnBrk="0" fontAlgn="base" hangingPunct="0">
              <a:lnSpc>
                <a:spcPct val="150000"/>
              </a:lnSpc>
              <a:spcBef>
                <a:spcPts val="1350"/>
              </a:spcBef>
              <a:spcAft>
                <a:spcPct val="0"/>
              </a:spcAft>
              <a:buFont typeface="+mj-ea"/>
              <a:buAutoNum type="ea1ChtPeriod"/>
            </a:pPr>
            <a:r>
              <a:rPr kumimoji="1" lang="zh-TW" altLang="en-US" sz="2800" b="1" dirty="0" smtClean="0">
                <a:effectLst>
                  <a:outerShdw blurRad="50800" dist="38100" dir="2700000" algn="tl" rotWithShape="0">
                    <a:prstClr val="black">
                      <a:alpha val="40000"/>
                    </a:prstClr>
                  </a:outerShdw>
                </a:effectLst>
                <a:ea typeface="標楷體" pitchFamily="65" charset="-120"/>
              </a:rPr>
              <a:t>總結</a:t>
            </a:r>
            <a:endParaRPr kumimoji="1" lang="en-US" altLang="zh-TW" sz="2800" b="1" dirty="0" smtClean="0">
              <a:effectLst>
                <a:outerShdw blurRad="50800" dist="38100" dir="2700000" algn="tl" rotWithShape="0">
                  <a:prstClr val="black">
                    <a:alpha val="40000"/>
                  </a:prstClr>
                </a:outerShdw>
              </a:effectLst>
              <a:ea typeface="標楷體" pitchFamily="65" charset="-120"/>
            </a:endParaRPr>
          </a:p>
          <a:p>
            <a:pPr marL="514350" indent="-514350" eaLnBrk="0" fontAlgn="base" hangingPunct="0">
              <a:lnSpc>
                <a:spcPct val="150000"/>
              </a:lnSpc>
              <a:spcBef>
                <a:spcPts val="1350"/>
              </a:spcBef>
              <a:spcAft>
                <a:spcPct val="0"/>
              </a:spcAft>
              <a:buFont typeface="+mj-ea"/>
              <a:buAutoNum type="ea1ChtPeriod"/>
            </a:pPr>
            <a:r>
              <a:rPr kumimoji="1" lang="zh-TW" altLang="en-US" sz="2800" b="1" dirty="0">
                <a:effectLst>
                  <a:outerShdw blurRad="50800" dist="38100" dir="2700000" algn="tl" rotWithShape="0">
                    <a:prstClr val="black">
                      <a:alpha val="40000"/>
                    </a:prstClr>
                  </a:outerShdw>
                </a:effectLst>
                <a:ea typeface="標楷體" pitchFamily="65" charset="-120"/>
              </a:rPr>
              <a:t>問與</a:t>
            </a:r>
            <a:r>
              <a:rPr kumimoji="1" lang="zh-TW" altLang="en-US" sz="2800" b="1" dirty="0" smtClean="0">
                <a:effectLst>
                  <a:outerShdw blurRad="50800" dist="38100" dir="2700000" algn="tl" rotWithShape="0">
                    <a:prstClr val="black">
                      <a:alpha val="40000"/>
                    </a:prstClr>
                  </a:outerShdw>
                </a:effectLst>
                <a:ea typeface="標楷體" pitchFamily="65" charset="-120"/>
              </a:rPr>
              <a:t>答</a:t>
            </a:r>
            <a:endParaRPr kumimoji="1" lang="zh-TW" altLang="en-US" sz="2800" b="1" dirty="0">
              <a:effectLst>
                <a:outerShdw blurRad="50800" dist="38100" dir="2700000" algn="tl" rotWithShape="0">
                  <a:prstClr val="black">
                    <a:alpha val="40000"/>
                  </a:prstClr>
                </a:outerShdw>
              </a:effectLst>
              <a:ea typeface="標楷體" pitchFamily="65" charset="-120"/>
            </a:endParaRPr>
          </a:p>
        </p:txBody>
      </p:sp>
    </p:spTree>
    <p:extLst>
      <p:ext uri="{BB962C8B-B14F-4D97-AF65-F5344CB8AC3E}">
        <p14:creationId xmlns:p14="http://schemas.microsoft.com/office/powerpoint/2010/main" val="2047570951"/>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2945" y="554097"/>
            <a:ext cx="6030828" cy="556334"/>
          </a:xfrm>
        </p:spPr>
        <p:txBody>
          <a:bodyPr/>
          <a:lstStyle/>
          <a:p>
            <a:r>
              <a:rPr kumimoji="1" lang="zh-TW" altLang="en-US" sz="27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sp>
        <p:nvSpPr>
          <p:cNvPr id="6" name="圓角矩形 5"/>
          <p:cNvSpPr/>
          <p:nvPr/>
        </p:nvSpPr>
        <p:spPr>
          <a:xfrm>
            <a:off x="692945" y="2233536"/>
            <a:ext cx="3137375" cy="58133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戶外型求救對講機</a:t>
            </a:r>
            <a:endParaRPr lang="zh-TW" altLang="zh-TW" sz="2800" dirty="0">
              <a:latin typeface="DFKai-SB" panose="03000509000000000000" pitchFamily="49" charset="-120"/>
              <a:ea typeface="DFKai-SB" panose="03000509000000000000" pitchFamily="49" charset="-120"/>
              <a:cs typeface="DFKai-SB" panose="03000509000000000000" pitchFamily="49" charset="-120"/>
            </a:endParaRPr>
          </a:p>
        </p:txBody>
      </p:sp>
      <p:sp>
        <p:nvSpPr>
          <p:cNvPr id="7" name="標題 1">
            <a:extLst>
              <a:ext uri="{FF2B5EF4-FFF2-40B4-BE49-F238E27FC236}">
                <a16:creationId xmlns:a16="http://schemas.microsoft.com/office/drawing/2014/main" id="{B02E72EC-795E-1946-8019-8C0C3E8EE803}"/>
              </a:ext>
            </a:extLst>
          </p:cNvPr>
          <p:cNvSpPr txBox="1">
            <a:spLocks/>
          </p:cNvSpPr>
          <p:nvPr/>
        </p:nvSpPr>
        <p:spPr>
          <a:xfrm>
            <a:off x="692945" y="863600"/>
            <a:ext cx="7763078" cy="11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bg1"/>
              </a:contourClr>
            </a:sp3d>
          </a:bodyPr>
          <a:lstStyle>
            <a:lvl1pPr algn="l" defTabSz="914395" rtl="0" eaLnBrk="1" latinLnBrk="0" hangingPunct="1">
              <a:lnSpc>
                <a:spcPct val="90000"/>
              </a:lnSpc>
              <a:spcBef>
                <a:spcPct val="0"/>
              </a:spcBef>
              <a:buNone/>
              <a:defRPr sz="3200" kern="1200">
                <a:solidFill>
                  <a:schemeClr val="tx1"/>
                </a:solidFill>
                <a:latin typeface="Arial" panose="020B0604020202020204" pitchFamily="34" charset="0"/>
                <a:ea typeface="BiauKai" panose="02010601000101010101" pitchFamily="2" charset="-120"/>
                <a:cs typeface="Arial" panose="020B0604020202020204" pitchFamily="34" charset="0"/>
              </a:defRPr>
            </a:lvl1pPr>
          </a:lstStyle>
          <a:p>
            <a:pPr defTabSz="685800" eaLnBrk="0" hangingPunct="0"/>
            <a:r>
              <a:rPr lang="zh-TW" altLang="en-US" sz="3000" b="1" spc="38" dirty="0">
                <a:ln w="11430">
                  <a:noFill/>
                </a:ln>
                <a:latin typeface="+mn-lt"/>
                <a:ea typeface="標楷體" panose="03000509000000000000" pitchFamily="65" charset="-120"/>
                <a:cs typeface="+mj-cs"/>
              </a:rPr>
              <a:t>目前校內共裝設戶外型求救對講機</a:t>
            </a:r>
            <a:r>
              <a:rPr lang="en-US" altLang="zh-TW" sz="3000" b="1" spc="38" dirty="0">
                <a:ln w="11430">
                  <a:noFill/>
                </a:ln>
                <a:latin typeface="+mn-lt"/>
                <a:ea typeface="標楷體" panose="03000509000000000000" pitchFamily="65" charset="-120"/>
                <a:cs typeface="+mj-cs"/>
              </a:rPr>
              <a:t>14</a:t>
            </a:r>
            <a:r>
              <a:rPr lang="zh-TW" altLang="en-US" sz="3000" b="1" spc="38" dirty="0">
                <a:ln w="11430">
                  <a:noFill/>
                </a:ln>
                <a:latin typeface="+mn-lt"/>
                <a:ea typeface="標楷體" panose="03000509000000000000" pitchFamily="65" charset="-120"/>
                <a:cs typeface="+mj-cs"/>
              </a:rPr>
              <a:t>台</a:t>
            </a:r>
            <a:r>
              <a:rPr lang="zh-TW" altLang="en-US" sz="3000" b="1" spc="38" dirty="0" smtClean="0">
                <a:ln w="11430">
                  <a:noFill/>
                </a:ln>
                <a:latin typeface="+mn-lt"/>
                <a:ea typeface="標楷體" panose="03000509000000000000" pitchFamily="65" charset="-120"/>
                <a:cs typeface="+mj-cs"/>
              </a:rPr>
              <a:t>、</a:t>
            </a:r>
            <a:endParaRPr lang="en-US" altLang="zh-TW" sz="3000" b="1" spc="38" dirty="0" smtClean="0">
              <a:ln w="11430">
                <a:noFill/>
              </a:ln>
              <a:latin typeface="+mn-lt"/>
              <a:ea typeface="標楷體" panose="03000509000000000000" pitchFamily="65" charset="-120"/>
              <a:cs typeface="+mj-cs"/>
            </a:endParaRPr>
          </a:p>
          <a:p>
            <a:pPr defTabSz="685800" eaLnBrk="0" hangingPunct="0"/>
            <a:r>
              <a:rPr lang="zh-TW" altLang="en-US" sz="3000" b="1" spc="38" dirty="0" smtClean="0">
                <a:ln w="11430">
                  <a:noFill/>
                </a:ln>
                <a:latin typeface="+mn-lt"/>
                <a:ea typeface="標楷體" panose="03000509000000000000" pitchFamily="65" charset="-120"/>
                <a:cs typeface="+mj-cs"/>
              </a:rPr>
              <a:t>室內</a:t>
            </a:r>
            <a:r>
              <a:rPr lang="zh-TW" altLang="en-US" sz="3000" b="1" spc="38" dirty="0">
                <a:ln w="11430">
                  <a:noFill/>
                </a:ln>
                <a:latin typeface="+mn-lt"/>
                <a:ea typeface="標楷體" panose="03000509000000000000" pitchFamily="65" charset="-120"/>
                <a:cs typeface="+mj-cs"/>
              </a:rPr>
              <a:t>型求救對講機</a:t>
            </a:r>
            <a:r>
              <a:rPr lang="en-US" altLang="zh-TW" sz="3000" b="1" spc="38" dirty="0">
                <a:ln w="11430">
                  <a:noFill/>
                </a:ln>
                <a:latin typeface="+mn-lt"/>
                <a:ea typeface="標楷體" panose="03000509000000000000" pitchFamily="65" charset="-120"/>
                <a:cs typeface="+mj-cs"/>
              </a:rPr>
              <a:t>46</a:t>
            </a:r>
            <a:r>
              <a:rPr lang="zh-TW" altLang="en-US" sz="3000" b="1" spc="38" dirty="0">
                <a:ln w="11430">
                  <a:noFill/>
                </a:ln>
                <a:latin typeface="+mn-lt"/>
                <a:ea typeface="標楷體" panose="03000509000000000000" pitchFamily="65" charset="-120"/>
                <a:cs typeface="+mj-cs"/>
              </a:rPr>
              <a:t>台。</a:t>
            </a:r>
          </a:p>
        </p:txBody>
      </p:sp>
      <p:sp>
        <p:nvSpPr>
          <p:cNvPr id="11" name="圓角矩形 10"/>
          <p:cNvSpPr/>
          <p:nvPr/>
        </p:nvSpPr>
        <p:spPr>
          <a:xfrm>
            <a:off x="4709984" y="2237679"/>
            <a:ext cx="3164016" cy="58133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室內</a:t>
            </a:r>
            <a:r>
              <a:rPr lang="zh-TW" altLang="en-US" sz="2800" dirty="0">
                <a:latin typeface="DFKai-SB" panose="03000509000000000000" pitchFamily="49" charset="-120"/>
                <a:ea typeface="DFKai-SB" panose="03000509000000000000" pitchFamily="49" charset="-120"/>
                <a:cs typeface="DFKai-SB" panose="03000509000000000000" pitchFamily="49" charset="-120"/>
              </a:rPr>
              <a:t>型求救</a:t>
            </a: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對講機</a:t>
            </a:r>
            <a:endParaRPr lang="zh-TW" altLang="zh-TW" sz="2800" dirty="0">
              <a:latin typeface="DFKai-SB" panose="03000509000000000000" pitchFamily="49" charset="-120"/>
              <a:ea typeface="DFKai-SB" panose="03000509000000000000" pitchFamily="49" charset="-120"/>
              <a:cs typeface="DFKai-SB" panose="03000509000000000000" pitchFamily="49" charset="-120"/>
            </a:endParaRPr>
          </a:p>
        </p:txBody>
      </p:sp>
      <p:sp>
        <p:nvSpPr>
          <p:cNvPr id="12" name="圓角矩形 11"/>
          <p:cNvSpPr/>
          <p:nvPr/>
        </p:nvSpPr>
        <p:spPr>
          <a:xfrm>
            <a:off x="692946" y="2814868"/>
            <a:ext cx="2947238" cy="2711743"/>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endParaRPr lang="zh-TW" altLang="en-US" sz="1350">
              <a:latin typeface="DFKai-SB" panose="03000509000000000000" pitchFamily="49" charset="-120"/>
              <a:ea typeface="DFKai-SB" panose="03000509000000000000" pitchFamily="49" charset="-120"/>
              <a:cs typeface="DFKai-SB" panose="03000509000000000000" pitchFamily="49" charset="-120"/>
            </a:endParaRPr>
          </a:p>
        </p:txBody>
      </p:sp>
      <p:sp>
        <p:nvSpPr>
          <p:cNvPr id="13" name="圓角矩形 12"/>
          <p:cNvSpPr/>
          <p:nvPr/>
        </p:nvSpPr>
        <p:spPr>
          <a:xfrm>
            <a:off x="4709983" y="2819010"/>
            <a:ext cx="3069931" cy="2711743"/>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endParaRPr lang="zh-TW" altLang="en-US" sz="1350">
              <a:latin typeface="DFKai-SB" panose="03000509000000000000" pitchFamily="49" charset="-120"/>
              <a:ea typeface="DFKai-SB" panose="03000509000000000000" pitchFamily="49" charset="-120"/>
              <a:cs typeface="DFKai-SB" panose="03000509000000000000" pitchFamily="49" charset="-120"/>
            </a:endParaRPr>
          </a:p>
        </p:txBody>
      </p:sp>
      <p:pic>
        <p:nvPicPr>
          <p:cNvPr id="3" name="圖片 2"/>
          <p:cNvPicPr>
            <a:picLocks noChangeAspect="1"/>
          </p:cNvPicPr>
          <p:nvPr/>
        </p:nvPicPr>
        <p:blipFill>
          <a:blip r:embed="rId2"/>
          <a:stretch>
            <a:fillRect/>
          </a:stretch>
        </p:blipFill>
        <p:spPr>
          <a:xfrm>
            <a:off x="5390812" y="2915935"/>
            <a:ext cx="1924388" cy="2517891"/>
          </a:xfrm>
          <a:prstGeom prst="rect">
            <a:avLst/>
          </a:prstGeom>
        </p:spPr>
      </p:pic>
      <p:sp>
        <p:nvSpPr>
          <p:cNvPr id="10" name="標題 1"/>
          <p:cNvSpPr txBox="1">
            <a:spLocks/>
          </p:cNvSpPr>
          <p:nvPr/>
        </p:nvSpPr>
        <p:spPr>
          <a:xfrm>
            <a:off x="0" y="83839"/>
            <a:ext cx="7886700" cy="1325563"/>
          </a:xfrm>
          <a:prstGeom prst="rect">
            <a:avLst/>
          </a:prstGeom>
        </p:spPr>
        <p:txBody>
          <a:bodyPr vert="horz" lIns="91440" tIns="45720" rIns="91440" bIns="45720" rtlCol="0" anchor="ctr">
            <a:normAutofit/>
          </a:bodyPr>
          <a:lstStyle>
            <a:lvl1pPr algn="l" defTabSz="557213" rtl="0" eaLnBrk="1" latinLnBrk="0" hangingPunct="1">
              <a:lnSpc>
                <a:spcPct val="90000"/>
              </a:lnSpc>
              <a:spcBef>
                <a:spcPct val="0"/>
              </a:spcBef>
              <a:buNone/>
              <a:defRPr sz="2681" kern="1200">
                <a:solidFill>
                  <a:schemeClr val="tx1"/>
                </a:solidFill>
                <a:latin typeface="+mj-lt"/>
                <a:ea typeface="+mj-ea"/>
                <a:cs typeface="+mj-cs"/>
              </a:defRPr>
            </a:lvl1pPr>
          </a:lstStyle>
          <a:p>
            <a:pPr marL="457200" indent="-457200">
              <a:buFont typeface="+mj-ea"/>
              <a:buAutoNum type="ea1ChtPeriod"/>
            </a:pPr>
            <a:r>
              <a:rPr lang="zh-TW" altLang="en-US" sz="30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設備</a:t>
            </a:r>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介紹</a:t>
            </a:r>
            <a:r>
              <a:rPr lang="zh-TW" altLang="en-US" sz="3000" dirty="0" smtClean="0">
                <a:latin typeface="標楷體" panose="03000509000000000000" pitchFamily="65" charset="-120"/>
                <a:ea typeface="標楷體" panose="03000509000000000000" pitchFamily="65" charset="-120"/>
              </a:rPr>
              <a:t/>
            </a:r>
            <a:br>
              <a:rPr lang="zh-TW" altLang="en-US" sz="3000" dirty="0" smtClean="0">
                <a:latin typeface="標楷體" panose="03000509000000000000" pitchFamily="65" charset="-120"/>
                <a:ea typeface="標楷體" panose="03000509000000000000" pitchFamily="65" charset="-120"/>
              </a:rPr>
            </a:br>
            <a:endParaRPr lang="zh-TW" altLang="en-US" sz="3000" dirty="0"/>
          </a:p>
        </p:txBody>
      </p:sp>
      <p:pic>
        <p:nvPicPr>
          <p:cNvPr id="5" name="圖片 4"/>
          <p:cNvPicPr>
            <a:picLocks noChangeAspect="1"/>
          </p:cNvPicPr>
          <p:nvPr/>
        </p:nvPicPr>
        <p:blipFill>
          <a:blip r:embed="rId3"/>
          <a:stretch>
            <a:fillRect/>
          </a:stretch>
        </p:blipFill>
        <p:spPr>
          <a:xfrm>
            <a:off x="1168186" y="2874502"/>
            <a:ext cx="1996758" cy="2594049"/>
          </a:xfrm>
          <a:prstGeom prst="rect">
            <a:avLst/>
          </a:prstGeom>
        </p:spPr>
      </p:pic>
    </p:spTree>
    <p:extLst>
      <p:ext uri="{BB962C8B-B14F-4D97-AF65-F5344CB8AC3E}">
        <p14:creationId xmlns:p14="http://schemas.microsoft.com/office/powerpoint/2010/main" val="2294768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3839"/>
            <a:ext cx="7886700" cy="1325563"/>
          </a:xfrm>
        </p:spPr>
        <p:txBody>
          <a:bodyPr>
            <a:normAutofit/>
          </a:bodyPr>
          <a:lstStyle/>
          <a:p>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二</a:t>
            </a:r>
            <a:r>
              <a:rPr lang="en-US" altLang="zh-TW"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安裝</a:t>
            </a:r>
            <a:r>
              <a:rPr kumimoji="1"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位置</a:t>
            </a:r>
            <a:r>
              <a:rPr lang="zh-TW" altLang="en-US" sz="3000" dirty="0" smtClean="0">
                <a:latin typeface="標楷體" panose="03000509000000000000" pitchFamily="65" charset="-120"/>
                <a:ea typeface="標楷體" panose="03000509000000000000" pitchFamily="65" charset="-120"/>
              </a:rPr>
              <a:t/>
            </a:r>
            <a:br>
              <a:rPr lang="zh-TW" altLang="en-US" sz="3000" dirty="0" smtClean="0">
                <a:latin typeface="標楷體" panose="03000509000000000000" pitchFamily="65" charset="-120"/>
                <a:ea typeface="標楷體" panose="03000509000000000000" pitchFamily="65" charset="-120"/>
              </a:rPr>
            </a:br>
            <a:endParaRPr lang="zh-TW" altLang="en-US" sz="3000" dirty="0"/>
          </a:p>
        </p:txBody>
      </p:sp>
      <p:pic>
        <p:nvPicPr>
          <p:cNvPr id="5" name="Picture 2" descr="校園地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220" y="312738"/>
            <a:ext cx="6168245" cy="5864225"/>
          </a:xfrm>
          <a:prstGeom prst="rect">
            <a:avLst/>
          </a:prstGeom>
          <a:noFill/>
          <a:extLst>
            <a:ext uri="{909E8E84-426E-40DD-AFC4-6F175D3DCCD1}">
              <a14:hiddenFill xmlns:a14="http://schemas.microsoft.com/office/drawing/2010/main">
                <a:solidFill>
                  <a:srgbClr val="FFFFFF"/>
                </a:solidFill>
              </a14:hiddenFill>
            </a:ext>
          </a:extLst>
        </p:spPr>
      </p:pic>
      <p:sp>
        <p:nvSpPr>
          <p:cNvPr id="6" name="橢圓 5"/>
          <p:cNvSpPr/>
          <p:nvPr/>
        </p:nvSpPr>
        <p:spPr>
          <a:xfrm>
            <a:off x="3627497" y="1470660"/>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橢圓 6"/>
          <p:cNvSpPr/>
          <p:nvPr/>
        </p:nvSpPr>
        <p:spPr>
          <a:xfrm>
            <a:off x="4284759" y="1293085"/>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橢圓 7"/>
          <p:cNvSpPr/>
          <p:nvPr/>
        </p:nvSpPr>
        <p:spPr>
          <a:xfrm>
            <a:off x="3352256" y="1975236"/>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橢圓 8"/>
          <p:cNvSpPr/>
          <p:nvPr/>
        </p:nvSpPr>
        <p:spPr>
          <a:xfrm>
            <a:off x="4620986" y="155348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橢圓 9"/>
          <p:cNvSpPr/>
          <p:nvPr/>
        </p:nvSpPr>
        <p:spPr>
          <a:xfrm>
            <a:off x="3374676" y="2216786"/>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橢圓 10"/>
          <p:cNvSpPr/>
          <p:nvPr/>
        </p:nvSpPr>
        <p:spPr>
          <a:xfrm>
            <a:off x="3627497" y="223615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橢圓 11"/>
          <p:cNvSpPr/>
          <p:nvPr/>
        </p:nvSpPr>
        <p:spPr>
          <a:xfrm>
            <a:off x="3151247" y="2504758"/>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橢圓 12"/>
          <p:cNvSpPr/>
          <p:nvPr/>
        </p:nvSpPr>
        <p:spPr>
          <a:xfrm>
            <a:off x="2924654" y="241631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橢圓 13"/>
          <p:cNvSpPr/>
          <p:nvPr/>
        </p:nvSpPr>
        <p:spPr>
          <a:xfrm>
            <a:off x="2833967" y="296495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橢圓 14"/>
          <p:cNvSpPr/>
          <p:nvPr/>
        </p:nvSpPr>
        <p:spPr>
          <a:xfrm>
            <a:off x="3315128" y="296495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橢圓 15"/>
          <p:cNvSpPr/>
          <p:nvPr/>
        </p:nvSpPr>
        <p:spPr>
          <a:xfrm>
            <a:off x="3510708" y="308433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橢圓 16"/>
          <p:cNvSpPr/>
          <p:nvPr/>
        </p:nvSpPr>
        <p:spPr>
          <a:xfrm>
            <a:off x="3510707" y="262205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橢圓 17"/>
          <p:cNvSpPr/>
          <p:nvPr/>
        </p:nvSpPr>
        <p:spPr>
          <a:xfrm>
            <a:off x="4228556" y="2280376"/>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橢圓 18"/>
          <p:cNvSpPr/>
          <p:nvPr/>
        </p:nvSpPr>
        <p:spPr>
          <a:xfrm>
            <a:off x="4360636" y="258608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橢圓 19"/>
          <p:cNvSpPr/>
          <p:nvPr/>
        </p:nvSpPr>
        <p:spPr>
          <a:xfrm>
            <a:off x="5193574" y="132556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橢圓 20"/>
          <p:cNvSpPr/>
          <p:nvPr/>
        </p:nvSpPr>
        <p:spPr>
          <a:xfrm>
            <a:off x="5012471" y="2460535"/>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橢圓 21"/>
          <p:cNvSpPr/>
          <p:nvPr/>
        </p:nvSpPr>
        <p:spPr>
          <a:xfrm>
            <a:off x="5566954" y="105505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橢圓 22"/>
          <p:cNvSpPr/>
          <p:nvPr/>
        </p:nvSpPr>
        <p:spPr>
          <a:xfrm>
            <a:off x="5791744" y="83788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橢圓 23"/>
          <p:cNvSpPr/>
          <p:nvPr/>
        </p:nvSpPr>
        <p:spPr>
          <a:xfrm>
            <a:off x="5185209" y="2282462"/>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橢圓 24"/>
          <p:cNvSpPr/>
          <p:nvPr/>
        </p:nvSpPr>
        <p:spPr>
          <a:xfrm>
            <a:off x="5379519" y="1776640"/>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橢圓 25"/>
          <p:cNvSpPr/>
          <p:nvPr/>
        </p:nvSpPr>
        <p:spPr>
          <a:xfrm>
            <a:off x="2833967" y="3656559"/>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橢圓 26"/>
          <p:cNvSpPr/>
          <p:nvPr/>
        </p:nvSpPr>
        <p:spPr>
          <a:xfrm>
            <a:off x="2632037" y="3819345"/>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橢圓 27"/>
          <p:cNvSpPr/>
          <p:nvPr/>
        </p:nvSpPr>
        <p:spPr>
          <a:xfrm>
            <a:off x="2710620" y="4474665"/>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橢圓 28"/>
          <p:cNvSpPr/>
          <p:nvPr/>
        </p:nvSpPr>
        <p:spPr>
          <a:xfrm>
            <a:off x="2659365" y="4785407"/>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橢圓 29"/>
          <p:cNvSpPr/>
          <p:nvPr/>
        </p:nvSpPr>
        <p:spPr>
          <a:xfrm>
            <a:off x="3510240" y="4785407"/>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橢圓 30"/>
          <p:cNvSpPr/>
          <p:nvPr/>
        </p:nvSpPr>
        <p:spPr>
          <a:xfrm>
            <a:off x="3672840" y="4206558"/>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橢圓 31"/>
          <p:cNvSpPr/>
          <p:nvPr/>
        </p:nvSpPr>
        <p:spPr>
          <a:xfrm>
            <a:off x="4560778" y="4563111"/>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3" name="橢圓 32"/>
          <p:cNvSpPr/>
          <p:nvPr/>
        </p:nvSpPr>
        <p:spPr>
          <a:xfrm>
            <a:off x="5334175" y="3568113"/>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4" name="橢圓 33"/>
          <p:cNvSpPr/>
          <p:nvPr/>
        </p:nvSpPr>
        <p:spPr>
          <a:xfrm>
            <a:off x="6458125" y="4305938"/>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5" name="橢圓 34"/>
          <p:cNvSpPr/>
          <p:nvPr/>
        </p:nvSpPr>
        <p:spPr>
          <a:xfrm>
            <a:off x="6271435" y="4651557"/>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橢圓 35"/>
          <p:cNvSpPr/>
          <p:nvPr/>
        </p:nvSpPr>
        <p:spPr>
          <a:xfrm>
            <a:off x="5379693" y="5152256"/>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8" name="文字方塊 37"/>
          <p:cNvSpPr txBox="1"/>
          <p:nvPr/>
        </p:nvSpPr>
        <p:spPr>
          <a:xfrm>
            <a:off x="6655704" y="5169981"/>
            <a:ext cx="153250" cy="415498"/>
          </a:xfrm>
          <a:prstGeom prst="rect">
            <a:avLst/>
          </a:prstGeom>
          <a:solidFill>
            <a:schemeClr val="accent5">
              <a:lumMod val="40000"/>
              <a:lumOff val="60000"/>
            </a:schemeClr>
          </a:solidFill>
          <a:ln>
            <a:solidFill>
              <a:schemeClr val="tx1"/>
            </a:solidFill>
          </a:ln>
        </p:spPr>
        <p:txBody>
          <a:bodyPr wrap="square" rtlCol="0" anchor="ctr">
            <a:spAutoFit/>
          </a:bodyPr>
          <a:lstStyle/>
          <a:p>
            <a:pPr algn="ctr"/>
            <a:r>
              <a:rPr lang="zh-TW" altLang="en-US" sz="300" dirty="0" smtClean="0"/>
              <a:t>立體機車停車場</a:t>
            </a:r>
            <a:endParaRPr lang="zh-TW" altLang="en-US" sz="300" dirty="0"/>
          </a:p>
        </p:txBody>
      </p:sp>
      <p:sp>
        <p:nvSpPr>
          <p:cNvPr id="40" name="橢圓 39"/>
          <p:cNvSpPr/>
          <p:nvPr/>
        </p:nvSpPr>
        <p:spPr>
          <a:xfrm>
            <a:off x="6742459" y="5356097"/>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橢圓 40"/>
          <p:cNvSpPr/>
          <p:nvPr/>
        </p:nvSpPr>
        <p:spPr>
          <a:xfrm>
            <a:off x="6745027" y="5509575"/>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橢圓 36"/>
          <p:cNvSpPr/>
          <p:nvPr/>
        </p:nvSpPr>
        <p:spPr>
          <a:xfrm>
            <a:off x="6690332" y="5080186"/>
            <a:ext cx="110113" cy="962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630028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repeatCount="indefinite"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repeatCount="indefinite"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repeatCount="indefinite"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repeatCount="indefinite"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repeatCount="indefinite"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repeatCount="indefinite"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repeatCount="indefinite"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repeatCount="indefinite"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repeatCount="indefinite"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repeatCount="indefinite"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repeatCount="indefinite"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10" presetClass="entr" presetSubtype="0" repeatCount="indefinite"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ntr" presetSubtype="0" repeatCount="indefinite"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par>
                                <p:cTn id="50" presetID="10" presetClass="entr" presetSubtype="0" repeatCount="indefinite"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par>
                                <p:cTn id="53" presetID="10" presetClass="entr" presetSubtype="0" repeatCount="indefinite"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par>
                                <p:cTn id="56" presetID="10" presetClass="entr" presetSubtype="0" repeatCount="indefinite"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par>
                                <p:cTn id="59" presetID="10" presetClass="entr" presetSubtype="0" repeatCount="indefinite"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par>
                                <p:cTn id="62" presetID="10" presetClass="entr" presetSubtype="0" repeatCount="indefinite"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childTnLst>
                                </p:cTn>
                              </p:par>
                              <p:par>
                                <p:cTn id="65" presetID="10" presetClass="entr" presetSubtype="0" repeatCount="indefinite"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childTnLst>
                                </p:cTn>
                              </p:par>
                              <p:par>
                                <p:cTn id="68" presetID="10" presetClass="entr" presetSubtype="0" repeatCount="indefinite"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childTnLst>
                                </p:cTn>
                              </p:par>
                              <p:par>
                                <p:cTn id="71" presetID="10" presetClass="entr" presetSubtype="0" repeatCount="indefinite"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childTnLst>
                                </p:cTn>
                              </p:par>
                              <p:par>
                                <p:cTn id="74" presetID="10" presetClass="entr" presetSubtype="0" repeatCount="indefinite"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childTnLst>
                                </p:cTn>
                              </p:par>
                              <p:par>
                                <p:cTn id="77" presetID="10" presetClass="entr" presetSubtype="0" repeatCount="indefinite"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childTnLst>
                                </p:cTn>
                              </p:par>
                              <p:par>
                                <p:cTn id="80" presetID="10" presetClass="entr" presetSubtype="0" repeatCount="indefinite"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childTnLst>
                                </p:cTn>
                              </p:par>
                              <p:par>
                                <p:cTn id="83" presetID="10" presetClass="entr" presetSubtype="0" repeatCount="indefinite"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childTnLst>
                                </p:cTn>
                              </p:par>
                              <p:par>
                                <p:cTn id="86" presetID="10" presetClass="entr" presetSubtype="0" repeatCount="indefinite"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childTnLst>
                                </p:cTn>
                              </p:par>
                              <p:par>
                                <p:cTn id="89" presetID="10" presetClass="entr" presetSubtype="0" repeatCount="indefinite"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childTnLst>
                                </p:cTn>
                              </p:par>
                              <p:par>
                                <p:cTn id="92" presetID="10" presetClass="entr" presetSubtype="0" repeatCount="indefinite"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childTnLst>
                                </p:cTn>
                              </p:par>
                              <p:par>
                                <p:cTn id="95" presetID="10" presetClass="entr" presetSubtype="0" repeatCount="indefinite"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childTnLst>
                                </p:cTn>
                              </p:par>
                              <p:par>
                                <p:cTn id="98" presetID="10" presetClass="entr" presetSubtype="0" repeatCount="indefinite"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1000"/>
                                        <p:tgtEl>
                                          <p:spTgt spid="37"/>
                                        </p:tgtEl>
                                      </p:cBhvr>
                                    </p:animEffect>
                                  </p:childTnLst>
                                </p:cTn>
                              </p:par>
                              <p:par>
                                <p:cTn id="101" presetID="10" presetClass="entr" presetSubtype="0" repeatCount="indefinite"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childTnLst>
                                </p:cTn>
                              </p:par>
                              <p:par>
                                <p:cTn id="104" presetID="10" presetClass="entr" presetSubtype="0" repeatCount="indefinite"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P spid="41"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943127" y="992777"/>
            <a:ext cx="7817696" cy="508580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本案緊急求救對講系統接聽處理責任區域如下</a:t>
            </a:r>
            <a:r>
              <a:rPr lang="en-US" altLang="zh-TW" sz="2800" dirty="0" smtClean="0">
                <a:latin typeface="DFKai-SB" panose="03000509000000000000" pitchFamily="49" charset="-120"/>
                <a:ea typeface="DFKai-SB" panose="03000509000000000000" pitchFamily="49" charset="-120"/>
                <a:cs typeface="DFKai-SB" panose="03000509000000000000" pitchFamily="49" charset="-120"/>
              </a:rPr>
              <a:t>:</a:t>
            </a:r>
          </a:p>
          <a:p>
            <a:pPr marL="285750" indent="-285750">
              <a:lnSpc>
                <a:spcPct val="200000"/>
              </a:lnSpc>
              <a:spcBef>
                <a:spcPts val="450"/>
              </a:spcBef>
              <a:buFont typeface="Arial" panose="020B0604020202020204" pitchFamily="34" charset="0"/>
              <a:buChar char="•"/>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第一、二教學區由大門警衛室接聽處理</a:t>
            </a:r>
            <a:endParaRPr lang="en-US" altLang="zh-TW" sz="2800" dirty="0" smtClean="0">
              <a:latin typeface="DFKai-SB" panose="03000509000000000000" pitchFamily="49" charset="-120"/>
              <a:ea typeface="DFKai-SB" panose="03000509000000000000" pitchFamily="49" charset="-120"/>
              <a:cs typeface="DFKai-SB" panose="03000509000000000000" pitchFamily="49" charset="-120"/>
            </a:endParaRPr>
          </a:p>
          <a:p>
            <a:pPr marL="285750" indent="-285750">
              <a:lnSpc>
                <a:spcPct val="200000"/>
              </a:lnSpc>
              <a:spcBef>
                <a:spcPts val="450"/>
              </a:spcBef>
              <a:buFont typeface="Arial" panose="020B0604020202020204" pitchFamily="34" charset="0"/>
              <a:buChar char="•"/>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第三教學</a:t>
            </a:r>
            <a:r>
              <a:rPr lang="zh-TW" altLang="en-US" sz="2800" dirty="0">
                <a:latin typeface="DFKai-SB" panose="03000509000000000000" pitchFamily="49" charset="-120"/>
                <a:ea typeface="DFKai-SB" panose="03000509000000000000" pitchFamily="49" charset="-120"/>
                <a:cs typeface="DFKai-SB" panose="03000509000000000000" pitchFamily="49" charset="-120"/>
              </a:rPr>
              <a:t>區</a:t>
            </a: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由警衛亭接</a:t>
            </a:r>
            <a:r>
              <a:rPr lang="zh-TW" altLang="en-US" sz="2800" dirty="0">
                <a:latin typeface="DFKai-SB" panose="03000509000000000000" pitchFamily="49" charset="-120"/>
                <a:ea typeface="DFKai-SB" panose="03000509000000000000" pitchFamily="49" charset="-120"/>
                <a:cs typeface="DFKai-SB" panose="03000509000000000000" pitchFamily="49" charset="-120"/>
              </a:rPr>
              <a:t>聽</a:t>
            </a: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處理</a:t>
            </a:r>
            <a:endParaRPr lang="en-US" altLang="zh-TW" sz="2800" dirty="0" smtClean="0">
              <a:latin typeface="DFKai-SB" panose="03000509000000000000" pitchFamily="49" charset="-120"/>
              <a:ea typeface="DFKai-SB" panose="03000509000000000000" pitchFamily="49" charset="-120"/>
              <a:cs typeface="DFKai-SB" panose="03000509000000000000" pitchFamily="49" charset="-120"/>
            </a:endParaRPr>
          </a:p>
          <a:p>
            <a:pPr marL="285750" indent="-285750">
              <a:lnSpc>
                <a:spcPct val="200000"/>
              </a:lnSpc>
              <a:spcBef>
                <a:spcPts val="450"/>
              </a:spcBef>
              <a:buFont typeface="Arial" panose="020B0604020202020204" pitchFamily="34" charset="0"/>
              <a:buChar char="•"/>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宿舍區由宿舍</a:t>
            </a:r>
            <a:r>
              <a:rPr lang="zh-TW" altLang="en-US" sz="2800" dirty="0">
                <a:latin typeface="DFKai-SB" panose="03000509000000000000" pitchFamily="49" charset="-120"/>
                <a:ea typeface="DFKai-SB" panose="03000509000000000000" pitchFamily="49" charset="-120"/>
                <a:cs typeface="DFKai-SB" panose="03000509000000000000" pitchFamily="49" charset="-120"/>
              </a:rPr>
              <a:t>大門警衛室接聽處理</a:t>
            </a:r>
            <a:endParaRPr lang="en-US" altLang="zh-TW" sz="2800" dirty="0">
              <a:latin typeface="DFKai-SB" panose="03000509000000000000" pitchFamily="49" charset="-120"/>
              <a:ea typeface="DFKai-SB" panose="03000509000000000000" pitchFamily="49" charset="-120"/>
              <a:cs typeface="DFKai-SB" panose="03000509000000000000" pitchFamily="49" charset="-120"/>
            </a:endParaRPr>
          </a:p>
          <a:p>
            <a:pPr>
              <a:lnSpc>
                <a:spcPct val="125000"/>
              </a:lnSpc>
              <a:spcBef>
                <a:spcPts val="450"/>
              </a:spcBef>
            </a:pPr>
            <a:endParaRPr lang="en-US" altLang="zh-TW" sz="1350" dirty="0">
              <a:latin typeface="DFKai-SB" panose="03000509000000000000" pitchFamily="49" charset="-120"/>
              <a:ea typeface="DFKai-SB" panose="03000509000000000000" pitchFamily="49" charset="-120"/>
              <a:cs typeface="DFKai-SB" panose="03000509000000000000" pitchFamily="49" charset="-120"/>
            </a:endParaRPr>
          </a:p>
          <a:p>
            <a:pPr>
              <a:lnSpc>
                <a:spcPct val="125000"/>
              </a:lnSpc>
              <a:spcBef>
                <a:spcPts val="450"/>
              </a:spcBef>
            </a:pPr>
            <a:endParaRPr lang="en-US" altLang="zh-TW" sz="1350" dirty="0" smtClean="0">
              <a:latin typeface="DFKai-SB" panose="03000509000000000000" pitchFamily="49" charset="-120"/>
              <a:ea typeface="DFKai-SB" panose="03000509000000000000" pitchFamily="49" charset="-120"/>
              <a:cs typeface="DFKai-SB" panose="03000509000000000000" pitchFamily="49" charset="-120"/>
            </a:endParaRPr>
          </a:p>
          <a:p>
            <a:pPr>
              <a:lnSpc>
                <a:spcPct val="125000"/>
              </a:lnSpc>
              <a:spcBef>
                <a:spcPts val="450"/>
              </a:spcBef>
            </a:pPr>
            <a:endParaRPr lang="en-US" altLang="zh-TW" sz="1350" dirty="0">
              <a:latin typeface="DFKai-SB" panose="03000509000000000000" pitchFamily="49" charset="-120"/>
              <a:ea typeface="DFKai-SB" panose="03000509000000000000" pitchFamily="49" charset="-120"/>
              <a:cs typeface="DFKai-SB" panose="03000509000000000000" pitchFamily="49" charset="-120"/>
            </a:endParaRPr>
          </a:p>
        </p:txBody>
      </p:sp>
      <p:sp>
        <p:nvSpPr>
          <p:cNvPr id="15" name="標題 1"/>
          <p:cNvSpPr txBox="1">
            <a:spLocks/>
          </p:cNvSpPr>
          <p:nvPr/>
        </p:nvSpPr>
        <p:spPr>
          <a:xfrm>
            <a:off x="309768" y="304175"/>
            <a:ext cx="6030828" cy="556334"/>
          </a:xfrm>
          <a:prstGeom prst="rect">
            <a:avLst/>
          </a:prstGeom>
        </p:spPr>
        <p:txBody>
          <a:bodyPr vert="horz" lIns="91440" tIns="45720" rIns="91440" bIns="45720" rtlCol="0" anchor="ctr">
            <a:normAutofit/>
          </a:bodyPr>
          <a:lstStyle>
            <a:lvl1pPr algn="l" defTabSz="557213" rtl="0" eaLnBrk="1" latinLnBrk="0" hangingPunct="1">
              <a:lnSpc>
                <a:spcPct val="90000"/>
              </a:lnSpc>
              <a:spcBef>
                <a:spcPct val="0"/>
              </a:spcBef>
              <a:buNone/>
              <a:defRPr sz="2681" kern="1200">
                <a:solidFill>
                  <a:schemeClr val="tx1"/>
                </a:solidFill>
                <a:latin typeface="+mj-lt"/>
                <a:ea typeface="+mj-ea"/>
                <a:cs typeface="+mj-cs"/>
              </a:defRPr>
            </a:lvl1pPr>
          </a:lstStyle>
          <a:p>
            <a:r>
              <a:rPr lang="zh-TW" altLang="en-US" sz="30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三</a:t>
            </a:r>
            <a:r>
              <a:rPr lang="en-US" altLang="zh-TW"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責任</a:t>
            </a:r>
            <a:r>
              <a:rPr lang="zh-TW" altLang="en-US" sz="30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區域</a:t>
            </a:r>
          </a:p>
        </p:txBody>
      </p:sp>
    </p:spTree>
    <p:extLst>
      <p:ext uri="{BB962C8B-B14F-4D97-AF65-F5344CB8AC3E}">
        <p14:creationId xmlns:p14="http://schemas.microsoft.com/office/powerpoint/2010/main" val="3494409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374458" y="342370"/>
            <a:ext cx="6030828" cy="556334"/>
          </a:xfrm>
          <a:prstGeom prst="rect">
            <a:avLst/>
          </a:prstGeom>
        </p:spPr>
        <p:txBody>
          <a:bodyPr vert="horz" lIns="91440" tIns="45720" rIns="91440" bIns="45720" rtlCol="0" anchor="ctr">
            <a:normAutofit/>
          </a:bodyPr>
          <a:lstStyle>
            <a:lvl1pPr algn="l" defTabSz="557213" rtl="0" eaLnBrk="1" latinLnBrk="0" hangingPunct="1">
              <a:lnSpc>
                <a:spcPct val="90000"/>
              </a:lnSpc>
              <a:spcBef>
                <a:spcPct val="0"/>
              </a:spcBef>
              <a:buNone/>
              <a:defRPr sz="2681" kern="1200">
                <a:solidFill>
                  <a:schemeClr val="tx1"/>
                </a:solidFill>
                <a:latin typeface="+mj-lt"/>
                <a:ea typeface="+mj-ea"/>
                <a:cs typeface="+mj-cs"/>
              </a:defRPr>
            </a:lvl1pPr>
          </a:lstStyle>
          <a:p>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四</a:t>
            </a:r>
            <a:r>
              <a:rPr lang="en-US" altLang="zh-TW"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使用</a:t>
            </a:r>
            <a:r>
              <a:rPr lang="zh-TW" altLang="en-US" sz="3000" b="1" dirty="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方式</a:t>
            </a:r>
          </a:p>
        </p:txBody>
      </p:sp>
      <p:sp>
        <p:nvSpPr>
          <p:cNvPr id="4" name="圓角矩形 3"/>
          <p:cNvSpPr/>
          <p:nvPr/>
        </p:nvSpPr>
        <p:spPr>
          <a:xfrm>
            <a:off x="969869" y="1055222"/>
            <a:ext cx="7806535" cy="22587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人員遇到緊急狀況時，請按下紅色求救呼叫鈕，現場的閃光警報喇叭開始響起，此時等待警衛室人員接起值機台，即可開始對講，對</a:t>
            </a:r>
            <a:r>
              <a:rPr lang="zh-TW" altLang="en-US" sz="2800" dirty="0">
                <a:latin typeface="DFKai-SB" panose="03000509000000000000" pitchFamily="49" charset="-120"/>
                <a:ea typeface="DFKai-SB" panose="03000509000000000000" pitchFamily="49" charset="-120"/>
                <a:cs typeface="DFKai-SB" panose="03000509000000000000" pitchFamily="49" charset="-120"/>
              </a:rPr>
              <a:t>講當下警衛室</a:t>
            </a: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人員可透過螢幕看到現場即時影像。</a:t>
            </a:r>
            <a:endParaRPr lang="zh-TW" altLang="zh-TW" sz="2800" dirty="0">
              <a:latin typeface="DFKai-SB" panose="03000509000000000000" pitchFamily="49" charset="-120"/>
              <a:ea typeface="DFKai-SB" panose="03000509000000000000" pitchFamily="49" charset="-120"/>
              <a:cs typeface="DFKai-SB" panose="03000509000000000000" pitchFamily="49"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359" y="3596339"/>
            <a:ext cx="1476205" cy="2247229"/>
          </a:xfrm>
          <a:prstGeom prst="rect">
            <a:avLst/>
          </a:prstGeom>
          <a:noFill/>
          <a:ln>
            <a:noFill/>
          </a:ln>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28" y="3519484"/>
            <a:ext cx="1527506" cy="2431283"/>
          </a:xfrm>
          <a:prstGeom prst="rect">
            <a:avLst/>
          </a:prstGeom>
        </p:spPr>
      </p:pic>
      <p:sp>
        <p:nvSpPr>
          <p:cNvPr id="6" name="橢圓圖說文字 15">
            <a:extLst>
              <a:ext uri="{FF2B5EF4-FFF2-40B4-BE49-F238E27FC236}">
                <a16:creationId xmlns:a16="http://schemas.microsoft.com/office/drawing/2014/main" id="{212D9159-D75E-3D44-A34F-A8BA1993EFE3}"/>
              </a:ext>
            </a:extLst>
          </p:cNvPr>
          <p:cNvSpPr/>
          <p:nvPr/>
        </p:nvSpPr>
        <p:spPr>
          <a:xfrm>
            <a:off x="5154276" y="4828376"/>
            <a:ext cx="923109" cy="923109"/>
          </a:xfrm>
          <a:prstGeom prst="wedgeEllipseCallout">
            <a:avLst>
              <a:gd name="adj1" fmla="val -92084"/>
              <a:gd name="adj2" fmla="val 10042"/>
            </a:avLst>
          </a:prstGeom>
          <a:solidFill>
            <a:srgbClr val="FF0000"/>
          </a:solidFill>
          <a:ln w="57150"/>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點選</a:t>
            </a:r>
            <a:endParaRPr lang="en-US" altLang="zh-TW"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紅色</a:t>
            </a:r>
            <a:endParaRPr lang="en-US" altLang="zh-TW"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呼叫</a:t>
            </a: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鈕</a:t>
            </a:r>
          </a:p>
        </p:txBody>
      </p:sp>
      <p:grpSp>
        <p:nvGrpSpPr>
          <p:cNvPr id="3" name="群組 2"/>
          <p:cNvGrpSpPr/>
          <p:nvPr/>
        </p:nvGrpSpPr>
        <p:grpSpPr>
          <a:xfrm>
            <a:off x="8133034" y="3762103"/>
            <a:ext cx="845278" cy="845278"/>
            <a:chOff x="4276326" y="3476349"/>
            <a:chExt cx="1260000" cy="1260000"/>
          </a:xfrm>
        </p:grpSpPr>
        <p:sp>
          <p:nvSpPr>
            <p:cNvPr id="10" name="橢圓圖說文字 15">
              <a:extLst>
                <a:ext uri="{FF2B5EF4-FFF2-40B4-BE49-F238E27FC236}">
                  <a16:creationId xmlns:a16="http://schemas.microsoft.com/office/drawing/2014/main" id="{212D9159-D75E-3D44-A34F-A8BA1993EFE3}"/>
                </a:ext>
              </a:extLst>
            </p:cNvPr>
            <p:cNvSpPr/>
            <p:nvPr/>
          </p:nvSpPr>
          <p:spPr>
            <a:xfrm>
              <a:off x="4276326" y="3476349"/>
              <a:ext cx="1260000" cy="1260000"/>
            </a:xfrm>
            <a:prstGeom prst="wedgeEllipseCallout">
              <a:avLst>
                <a:gd name="adj1" fmla="val -92084"/>
                <a:gd name="adj2" fmla="val 10042"/>
              </a:avLst>
            </a:prstGeom>
            <a:solidFill>
              <a:srgbClr val="FF0000"/>
            </a:solidFill>
            <a:ln w="57150"/>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p:txBody>
        </p:sp>
        <p:pic>
          <p:nvPicPr>
            <p:cNvPr id="1026" name="Picture 2" descr="声音符号图标免费下载_声音符号矢量图标-88ICON"/>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547451" y="3742095"/>
              <a:ext cx="687905" cy="687905"/>
            </a:xfrm>
            <a:prstGeom prst="rect">
              <a:avLst/>
            </a:prstGeom>
            <a:solidFill>
              <a:srgbClr val="FF0000"/>
            </a:solidFill>
            <a:ln w="57150"/>
            <a:effectLst>
              <a:outerShdw blurRad="50800" dist="38100" dir="2700000" algn="tl" rotWithShape="0">
                <a:prstClr val="black">
                  <a:alpha val="40000"/>
                </a:prstClr>
              </a:outerShdw>
            </a:effectLst>
            <a:extLst/>
          </p:spPr>
        </p:pic>
      </p:grpSp>
      <p:sp>
        <p:nvSpPr>
          <p:cNvPr id="7" name="文字方塊 6"/>
          <p:cNvSpPr txBox="1"/>
          <p:nvPr/>
        </p:nvSpPr>
        <p:spPr>
          <a:xfrm>
            <a:off x="2953018" y="4458343"/>
            <a:ext cx="995629" cy="523220"/>
          </a:xfrm>
          <a:prstGeom prst="rect">
            <a:avLst/>
          </a:prstGeom>
          <a:noFill/>
        </p:spPr>
        <p:txBody>
          <a:bodyPr wrap="square" rtlCol="0">
            <a:spAutoFit/>
          </a:bodyPr>
          <a:lstStyle/>
          <a:p>
            <a:r>
              <a:rPr lang="zh-TW" altLang="en-US" sz="2800" dirty="0" smtClean="0"/>
              <a:t>或</a:t>
            </a:r>
            <a:endParaRPr lang="zh-TW" altLang="en-US" sz="2800" dirty="0"/>
          </a:p>
        </p:txBody>
      </p:sp>
      <p:pic>
        <p:nvPicPr>
          <p:cNvPr id="13" name="圖片 12"/>
          <p:cNvPicPr>
            <a:picLocks noChangeAspect="1"/>
          </p:cNvPicPr>
          <p:nvPr/>
        </p:nvPicPr>
        <p:blipFill>
          <a:blip r:embed="rId5"/>
          <a:stretch>
            <a:fillRect/>
          </a:stretch>
        </p:blipFill>
        <p:spPr>
          <a:xfrm>
            <a:off x="604795" y="3519484"/>
            <a:ext cx="1996758" cy="2594049"/>
          </a:xfrm>
          <a:prstGeom prst="rect">
            <a:avLst/>
          </a:prstGeom>
        </p:spPr>
      </p:pic>
      <p:sp>
        <p:nvSpPr>
          <p:cNvPr id="12" name="橢圓圖說文字 15">
            <a:extLst>
              <a:ext uri="{FF2B5EF4-FFF2-40B4-BE49-F238E27FC236}">
                <a16:creationId xmlns:a16="http://schemas.microsoft.com/office/drawing/2014/main" id="{212D9159-D75E-3D44-A34F-A8BA1993EFE3}"/>
              </a:ext>
            </a:extLst>
          </p:cNvPr>
          <p:cNvSpPr/>
          <p:nvPr/>
        </p:nvSpPr>
        <p:spPr>
          <a:xfrm>
            <a:off x="1757682" y="5214958"/>
            <a:ext cx="898575" cy="898575"/>
          </a:xfrm>
          <a:prstGeom prst="wedgeEllipseCallout">
            <a:avLst>
              <a:gd name="adj1" fmla="val -92084"/>
              <a:gd name="adj2" fmla="val 10042"/>
            </a:avLst>
          </a:prstGeom>
          <a:solidFill>
            <a:srgbClr val="FF0000"/>
          </a:solidFill>
          <a:ln w="57150"/>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點選</a:t>
            </a:r>
            <a:endParaRPr lang="en-US" altLang="zh-TW"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紅色</a:t>
            </a:r>
            <a:endParaRPr lang="en-US" altLang="zh-TW"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呼叫</a:t>
            </a: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鈕</a:t>
            </a:r>
          </a:p>
        </p:txBody>
      </p:sp>
    </p:spTree>
    <p:extLst>
      <p:ext uri="{BB962C8B-B14F-4D97-AF65-F5344CB8AC3E}">
        <p14:creationId xmlns:p14="http://schemas.microsoft.com/office/powerpoint/2010/main" val="860202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872007" y="1063897"/>
            <a:ext cx="7808987" cy="43542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在校內所有人員如遇上緊急狀況時請按下</a:t>
            </a:r>
            <a:endParaRPr lang="en-US" altLang="zh-TW" sz="2800" dirty="0" smtClean="0">
              <a:latin typeface="DFKai-SB" panose="03000509000000000000" pitchFamily="49" charset="-120"/>
              <a:ea typeface="DFKai-SB" panose="03000509000000000000" pitchFamily="49" charset="-120"/>
              <a:cs typeface="DFKai-SB" panose="03000509000000000000" pitchFamily="49" charset="-120"/>
            </a:endParaRPr>
          </a:p>
          <a:p>
            <a:pPr>
              <a:lnSpc>
                <a:spcPct val="125000"/>
              </a:lnSpc>
              <a:spcBef>
                <a:spcPts val="450"/>
              </a:spcBef>
            </a:pP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紅色</a:t>
            </a:r>
            <a:r>
              <a:rPr lang="zh-TW" altLang="en-US" sz="2800" dirty="0">
                <a:latin typeface="DFKai-SB" panose="03000509000000000000" pitchFamily="49" charset="-120"/>
                <a:ea typeface="DFKai-SB" panose="03000509000000000000" pitchFamily="49" charset="-120"/>
                <a:cs typeface="DFKai-SB" panose="03000509000000000000" pitchFamily="49" charset="-120"/>
              </a:rPr>
              <a:t>呼叫</a:t>
            </a:r>
            <a:r>
              <a:rPr lang="zh-TW" altLang="en-US" sz="2800" dirty="0" smtClean="0">
                <a:latin typeface="DFKai-SB" panose="03000509000000000000" pitchFamily="49" charset="-120"/>
                <a:ea typeface="DFKai-SB" panose="03000509000000000000" pitchFamily="49" charset="-120"/>
                <a:cs typeface="DFKai-SB" panose="03000509000000000000" pitchFamily="49" charset="-120"/>
              </a:rPr>
              <a:t>鈕，即由學校警衛人員接聽處理</a:t>
            </a:r>
            <a:r>
              <a:rPr lang="zh-TW" altLang="en-US" sz="2800" dirty="0">
                <a:latin typeface="DFKai-SB" panose="03000509000000000000" pitchFamily="49" charset="-120"/>
                <a:ea typeface="DFKai-SB" panose="03000509000000000000" pitchFamily="49" charset="-120"/>
                <a:cs typeface="DFKai-SB" panose="03000509000000000000" pitchFamily="49" charset="-120"/>
              </a:rPr>
              <a:t>。</a:t>
            </a:r>
          </a:p>
        </p:txBody>
      </p:sp>
      <p:sp>
        <p:nvSpPr>
          <p:cNvPr id="15" name="標題 1"/>
          <p:cNvSpPr txBox="1">
            <a:spLocks/>
          </p:cNvSpPr>
          <p:nvPr/>
        </p:nvSpPr>
        <p:spPr>
          <a:xfrm>
            <a:off x="205265" y="263535"/>
            <a:ext cx="6030828" cy="556334"/>
          </a:xfrm>
          <a:prstGeom prst="rect">
            <a:avLst/>
          </a:prstGeom>
        </p:spPr>
        <p:txBody>
          <a:bodyPr vert="horz" lIns="91440" tIns="45720" rIns="91440" bIns="45720" rtlCol="0" anchor="ctr">
            <a:normAutofit/>
          </a:bodyPr>
          <a:lstStyle>
            <a:lvl1pPr algn="l" defTabSz="557213" rtl="0" eaLnBrk="1" latinLnBrk="0" hangingPunct="1">
              <a:lnSpc>
                <a:spcPct val="90000"/>
              </a:lnSpc>
              <a:spcBef>
                <a:spcPct val="0"/>
              </a:spcBef>
              <a:buNone/>
              <a:defRPr sz="2681" kern="1200">
                <a:solidFill>
                  <a:schemeClr val="tx1"/>
                </a:solidFill>
                <a:latin typeface="+mj-lt"/>
                <a:ea typeface="+mj-ea"/>
                <a:cs typeface="+mj-cs"/>
              </a:defRPr>
            </a:lvl1pPr>
          </a:lstStyle>
          <a:p>
            <a:r>
              <a:rPr lang="zh-TW" altLang="en-US"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五</a:t>
            </a:r>
            <a:r>
              <a:rPr lang="en-US" altLang="zh-TW" sz="30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kumimoji="1" lang="zh-TW" altLang="en-US" sz="3000" b="1" dirty="0" smtClean="0">
                <a:effectLst>
                  <a:outerShdw blurRad="50800" dist="38100" dir="2700000" algn="tl" rotWithShape="0">
                    <a:prstClr val="black">
                      <a:alpha val="40000"/>
                    </a:prstClr>
                  </a:outerShdw>
                </a:effectLst>
                <a:ea typeface="標楷體" pitchFamily="65" charset="-120"/>
              </a:rPr>
              <a:t>總結</a:t>
            </a:r>
            <a:endParaRPr kumimoji="1" lang="en-US" altLang="zh-TW" sz="3000" b="1" dirty="0">
              <a:effectLst>
                <a:outerShdw blurRad="50800" dist="38100" dir="2700000" algn="tl" rotWithShape="0">
                  <a:prstClr val="black">
                    <a:alpha val="40000"/>
                  </a:prstClr>
                </a:outerShdw>
              </a:effectLst>
              <a:ea typeface="標楷體" pitchFamily="65" charset="-120"/>
            </a:endParaRPr>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487" y="2794938"/>
            <a:ext cx="1476205" cy="2247229"/>
          </a:xfrm>
          <a:prstGeom prst="rect">
            <a:avLst/>
          </a:prstGeom>
          <a:noFill/>
          <a:ln>
            <a:noFill/>
          </a:ln>
        </p:spPr>
      </p:pic>
      <p:sp>
        <p:nvSpPr>
          <p:cNvPr id="5" name="橢圓圖說文字 15">
            <a:extLst>
              <a:ext uri="{FF2B5EF4-FFF2-40B4-BE49-F238E27FC236}">
                <a16:creationId xmlns:a16="http://schemas.microsoft.com/office/drawing/2014/main" id="{212D9159-D75E-3D44-A34F-A8BA1993EFE3}"/>
              </a:ext>
            </a:extLst>
          </p:cNvPr>
          <p:cNvSpPr/>
          <p:nvPr/>
        </p:nvSpPr>
        <p:spPr>
          <a:xfrm>
            <a:off x="6839404" y="4026975"/>
            <a:ext cx="923109" cy="923109"/>
          </a:xfrm>
          <a:prstGeom prst="wedgeEllipseCallout">
            <a:avLst>
              <a:gd name="adj1" fmla="val -92084"/>
              <a:gd name="adj2" fmla="val 10042"/>
            </a:avLst>
          </a:prstGeom>
          <a:solidFill>
            <a:srgbClr val="FF0000"/>
          </a:solidFill>
          <a:ln w="57150"/>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點選</a:t>
            </a:r>
            <a:endParaRPr lang="en-US" altLang="zh-TW"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紅色</a:t>
            </a:r>
            <a:endParaRPr lang="en-US" altLang="zh-TW"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呼叫</a:t>
            </a: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鈕</a:t>
            </a:r>
          </a:p>
        </p:txBody>
      </p:sp>
      <p:pic>
        <p:nvPicPr>
          <p:cNvPr id="8" name="圖片 7"/>
          <p:cNvPicPr>
            <a:picLocks noChangeAspect="1"/>
          </p:cNvPicPr>
          <p:nvPr/>
        </p:nvPicPr>
        <p:blipFill>
          <a:blip r:embed="rId3"/>
          <a:stretch>
            <a:fillRect/>
          </a:stretch>
        </p:blipFill>
        <p:spPr>
          <a:xfrm>
            <a:off x="2351953" y="2724608"/>
            <a:ext cx="1810746" cy="2352395"/>
          </a:xfrm>
          <a:prstGeom prst="rect">
            <a:avLst/>
          </a:prstGeom>
        </p:spPr>
      </p:pic>
      <p:sp>
        <p:nvSpPr>
          <p:cNvPr id="7" name="橢圓圖說文字 15">
            <a:extLst>
              <a:ext uri="{FF2B5EF4-FFF2-40B4-BE49-F238E27FC236}">
                <a16:creationId xmlns:a16="http://schemas.microsoft.com/office/drawing/2014/main" id="{212D9159-D75E-3D44-A34F-A8BA1993EFE3}"/>
              </a:ext>
            </a:extLst>
          </p:cNvPr>
          <p:cNvSpPr/>
          <p:nvPr/>
        </p:nvSpPr>
        <p:spPr>
          <a:xfrm>
            <a:off x="3410846" y="4250791"/>
            <a:ext cx="898575" cy="898575"/>
          </a:xfrm>
          <a:prstGeom prst="wedgeEllipseCallout">
            <a:avLst>
              <a:gd name="adj1" fmla="val -92084"/>
              <a:gd name="adj2" fmla="val 10042"/>
            </a:avLst>
          </a:prstGeom>
          <a:solidFill>
            <a:srgbClr val="FF0000"/>
          </a:solidFill>
          <a:ln w="57150"/>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點選</a:t>
            </a:r>
            <a:endParaRPr lang="en-US" altLang="zh-TW"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紅色</a:t>
            </a:r>
            <a:endParaRPr lang="en-US" altLang="zh-TW"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endParaRPr>
          </a:p>
          <a:p>
            <a:pPr algn="ctr"/>
            <a:r>
              <a:rPr lang="zh-TW" altLang="en-US" sz="1400" b="1" dirty="0" smtClean="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呼叫</a:t>
            </a:r>
            <a:r>
              <a:rPr lang="zh-TW" altLang="en-US" sz="1400" b="1" dirty="0">
                <a:solidFill>
                  <a:schemeClr val="bg1"/>
                </a:solidFill>
                <a:effectLst>
                  <a:outerShdw blurRad="50800" dist="38100" dir="2700000" algn="tl" rotWithShape="0">
                    <a:prstClr val="black">
                      <a:alpha val="40000"/>
                    </a:prstClr>
                  </a:outerShdw>
                </a:effectLst>
                <a:latin typeface="新細明體" panose="02020500000000000000" pitchFamily="18" charset="-120"/>
                <a:ea typeface="微軟正黑體" panose="020B0604030504040204" pitchFamily="34" charset="-120"/>
              </a:rPr>
              <a:t>鈕</a:t>
            </a:r>
          </a:p>
        </p:txBody>
      </p:sp>
    </p:spTree>
    <p:extLst>
      <p:ext uri="{BB962C8B-B14F-4D97-AF65-F5344CB8AC3E}">
        <p14:creationId xmlns:p14="http://schemas.microsoft.com/office/powerpoint/2010/main" val="1476728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1047630" y="1071154"/>
            <a:ext cx="6807501" cy="34398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25000"/>
              </a:lnSpc>
              <a:spcBef>
                <a:spcPts val="450"/>
              </a:spcBef>
            </a:pPr>
            <a:r>
              <a:rPr lang="zh-TW" altLang="en-US" sz="2800" dirty="0">
                <a:latin typeface="DFKai-SB" panose="03000509000000000000" pitchFamily="49" charset="-120"/>
                <a:ea typeface="DFKai-SB" panose="03000509000000000000" pitchFamily="49" charset="-120"/>
                <a:cs typeface="DFKai-SB" panose="03000509000000000000" pitchFamily="49" charset="-120"/>
              </a:rPr>
              <a:t>問與答</a:t>
            </a:r>
          </a:p>
        </p:txBody>
      </p:sp>
      <p:sp>
        <p:nvSpPr>
          <p:cNvPr id="15" name="標題 1"/>
          <p:cNvSpPr txBox="1">
            <a:spLocks/>
          </p:cNvSpPr>
          <p:nvPr/>
        </p:nvSpPr>
        <p:spPr>
          <a:xfrm>
            <a:off x="283643" y="298369"/>
            <a:ext cx="6030828" cy="556334"/>
          </a:xfrm>
          <a:prstGeom prst="rect">
            <a:avLst/>
          </a:prstGeom>
        </p:spPr>
        <p:txBody>
          <a:bodyPr vert="horz" lIns="91440" tIns="45720" rIns="91440" bIns="45720" rtlCol="0" anchor="ctr">
            <a:noAutofit/>
          </a:bodyPr>
          <a:lstStyle>
            <a:lvl1pPr algn="l" defTabSz="557213" rtl="0" eaLnBrk="1" latinLnBrk="0" hangingPunct="1">
              <a:lnSpc>
                <a:spcPct val="90000"/>
              </a:lnSpc>
              <a:spcBef>
                <a:spcPct val="0"/>
              </a:spcBef>
              <a:buNone/>
              <a:defRPr sz="2681" kern="1200">
                <a:solidFill>
                  <a:schemeClr val="tx1"/>
                </a:solidFill>
                <a:latin typeface="+mj-lt"/>
                <a:ea typeface="+mj-ea"/>
                <a:cs typeface="+mj-cs"/>
              </a:defRPr>
            </a:lvl1pPr>
          </a:lstStyle>
          <a:p>
            <a:r>
              <a:rPr lang="zh-TW" altLang="en-US" sz="2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六</a:t>
            </a:r>
            <a:r>
              <a:rPr lang="en-US" altLang="zh-TW" sz="2800" b="1"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kumimoji="1" lang="zh-TW" altLang="en-US" sz="2800" b="1" dirty="0">
                <a:effectLst>
                  <a:outerShdw blurRad="50800" dist="38100" dir="2700000" algn="tl" rotWithShape="0">
                    <a:prstClr val="black">
                      <a:alpha val="40000"/>
                    </a:prstClr>
                  </a:outerShdw>
                </a:effectLst>
                <a:ea typeface="標楷體" pitchFamily="65" charset="-120"/>
              </a:rPr>
              <a:t>問與</a:t>
            </a:r>
            <a:r>
              <a:rPr kumimoji="1" lang="zh-TW" altLang="en-US" sz="2800" b="1" dirty="0" smtClean="0">
                <a:effectLst>
                  <a:outerShdw blurRad="50800" dist="38100" dir="2700000" algn="tl" rotWithShape="0">
                    <a:prstClr val="black">
                      <a:alpha val="40000"/>
                    </a:prstClr>
                  </a:outerShdw>
                </a:effectLst>
                <a:ea typeface="標楷體" pitchFamily="65" charset="-120"/>
              </a:rPr>
              <a:t>答</a:t>
            </a:r>
            <a:endParaRPr kumimoji="1" lang="zh-TW" altLang="en-US" sz="2800" b="1" dirty="0">
              <a:effectLst>
                <a:outerShdw blurRad="50800" dist="38100" dir="2700000" algn="tl" rotWithShape="0">
                  <a:prstClr val="black">
                    <a:alpha val="40000"/>
                  </a:prstClr>
                </a:outerShdw>
              </a:effectLst>
              <a:ea typeface="標楷體" pitchFamily="65" charset="-120"/>
            </a:endParaRPr>
          </a:p>
        </p:txBody>
      </p:sp>
    </p:spTree>
    <p:extLst>
      <p:ext uri="{BB962C8B-B14F-4D97-AF65-F5344CB8AC3E}">
        <p14:creationId xmlns:p14="http://schemas.microsoft.com/office/powerpoint/2010/main" val="26548204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p:cNvSpPr txBox="1">
            <a:spLocks/>
          </p:cNvSpPr>
          <p:nvPr/>
        </p:nvSpPr>
        <p:spPr>
          <a:xfrm>
            <a:off x="448884" y="3324528"/>
            <a:ext cx="8229600" cy="2732947"/>
          </a:xfrm>
          <a:prstGeom prst="rect">
            <a:avLst/>
          </a:prstGeom>
        </p:spPr>
        <p:txBody>
          <a:bodyPr vert="horz" anchor="t">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endParaRPr lang="en-US" altLang="zh-TW" sz="4800" b="1" dirty="0">
              <a:solidFill>
                <a:srgbClr val="00B050"/>
              </a:solidFill>
            </a:endParaRPr>
          </a:p>
          <a:p>
            <a:pPr marL="0" indent="0" algn="ctr">
              <a:buNone/>
            </a:pPr>
            <a:r>
              <a:rPr lang="en-US" altLang="zh-TW" sz="6600" b="1" i="1" dirty="0" smtClean="0">
                <a:solidFill>
                  <a:srgbClr val="0432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Thanks </a:t>
            </a:r>
            <a:r>
              <a:rPr lang="en-US" altLang="zh-TW" sz="6600" b="1" i="1" dirty="0">
                <a:solidFill>
                  <a:srgbClr val="0432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pPr marL="0" indent="0" algn="ctr">
              <a:buNone/>
            </a:pPr>
            <a:endParaRPr lang="en-US" altLang="zh-TW" sz="4800" b="1" dirty="0">
              <a:solidFill>
                <a:srgbClr val="00B050"/>
              </a:solidFill>
            </a:endParaRPr>
          </a:p>
        </p:txBody>
      </p:sp>
      <p:sp>
        <p:nvSpPr>
          <p:cNvPr id="5" name="Slide Number Placeholder 5">
            <a:extLst>
              <a:ext uri="{FF2B5EF4-FFF2-40B4-BE49-F238E27FC236}">
                <a16:creationId xmlns:a16="http://schemas.microsoft.com/office/drawing/2014/main" id="{CA418C70-F167-4F4B-BC78-C7175CC375E5}"/>
              </a:ext>
            </a:extLst>
          </p:cNvPr>
          <p:cNvSpPr txBox="1">
            <a:spLocks/>
          </p:cNvSpPr>
          <p:nvPr/>
        </p:nvSpPr>
        <p:spPr>
          <a:xfrm>
            <a:off x="1495430" y="2971067"/>
            <a:ext cx="6136506" cy="127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bg1"/>
              </a:contourClr>
            </a:sp3d>
          </a:bodyPr>
          <a:lstStyle>
            <a:defPPr>
              <a:defRPr lang="zh-TW"/>
            </a:defPPr>
            <a:lvl1pPr algn="ctr" eaLnBrk="0" hangingPunct="0">
              <a:defRPr sz="3600" b="1" cap="none" spc="50">
                <a:ln w="11430">
                  <a:noFill/>
                </a:ln>
                <a:solidFill>
                  <a:srgbClr val="0000FF"/>
                </a:solidFill>
                <a:effectLst>
                  <a:outerShdw blurRad="76200" dist="50800" dir="5400000" algn="tl" rotWithShape="0">
                    <a:srgbClr val="000000">
                      <a:alpha val="65000"/>
                    </a:srgbClr>
                  </a:outerShdw>
                </a:effectLst>
                <a:ea typeface="標楷體" panose="03000509000000000000" pitchFamily="65" charset="-120"/>
                <a:cs typeface="+mj-cs"/>
              </a:defRPr>
            </a:lvl1pPr>
            <a:lvl2pPr algn="ctr" eaLnBrk="0" hangingPunct="0">
              <a:defRPr sz="4400">
                <a:solidFill>
                  <a:schemeClr val="tx2"/>
                </a:solidFill>
                <a:latin typeface="Arial" charset="0"/>
                <a:ea typeface="新細明體" charset="-120"/>
              </a:defRPr>
            </a:lvl2pPr>
            <a:lvl3pPr algn="ctr" eaLnBrk="0" hangingPunct="0">
              <a:defRPr sz="4400">
                <a:solidFill>
                  <a:schemeClr val="tx2"/>
                </a:solidFill>
                <a:latin typeface="Arial" charset="0"/>
                <a:ea typeface="新細明體" charset="-120"/>
              </a:defRPr>
            </a:lvl3pPr>
            <a:lvl4pPr algn="ctr" eaLnBrk="0" hangingPunct="0">
              <a:defRPr sz="4400">
                <a:solidFill>
                  <a:schemeClr val="tx2"/>
                </a:solidFill>
                <a:latin typeface="Arial" charset="0"/>
                <a:ea typeface="新細明體" charset="-120"/>
              </a:defRPr>
            </a:lvl4pPr>
            <a:lvl5pPr algn="ctr" eaLnBrk="0" hangingPunct="0">
              <a:defRPr sz="4400">
                <a:solidFill>
                  <a:schemeClr val="tx2"/>
                </a:solidFill>
                <a:latin typeface="Arial" charset="0"/>
                <a:ea typeface="新細明體" charset="-120"/>
              </a:defRPr>
            </a:lvl5pPr>
            <a:lvl6pPr marL="457200" algn="ctr" fontAlgn="base">
              <a:spcBef>
                <a:spcPct val="0"/>
              </a:spcBef>
              <a:spcAft>
                <a:spcPct val="0"/>
              </a:spcAft>
              <a:defRPr sz="4400">
                <a:solidFill>
                  <a:schemeClr val="tx2"/>
                </a:solidFill>
                <a:latin typeface="Arial" charset="0"/>
                <a:ea typeface="新細明體" charset="-120"/>
              </a:defRPr>
            </a:lvl6pPr>
            <a:lvl7pPr marL="914400" algn="ctr" fontAlgn="base">
              <a:spcBef>
                <a:spcPct val="0"/>
              </a:spcBef>
              <a:spcAft>
                <a:spcPct val="0"/>
              </a:spcAft>
              <a:defRPr sz="4400">
                <a:solidFill>
                  <a:schemeClr val="tx2"/>
                </a:solidFill>
                <a:latin typeface="Arial" charset="0"/>
                <a:ea typeface="新細明體" charset="-120"/>
              </a:defRPr>
            </a:lvl7pPr>
            <a:lvl8pPr marL="1371600" algn="ctr" fontAlgn="base">
              <a:spcBef>
                <a:spcPct val="0"/>
              </a:spcBef>
              <a:spcAft>
                <a:spcPct val="0"/>
              </a:spcAft>
              <a:defRPr sz="4400">
                <a:solidFill>
                  <a:schemeClr val="tx2"/>
                </a:solidFill>
                <a:latin typeface="Arial" charset="0"/>
                <a:ea typeface="新細明體" charset="-120"/>
              </a:defRPr>
            </a:lvl8pPr>
            <a:lvl9pPr marL="1828800" algn="ctr" fontAlgn="base">
              <a:spcBef>
                <a:spcPct val="0"/>
              </a:spcBef>
              <a:spcAft>
                <a:spcPct val="0"/>
              </a:spcAft>
              <a:defRPr sz="4400">
                <a:solidFill>
                  <a:schemeClr val="tx2"/>
                </a:solidFill>
                <a:latin typeface="Arial" charset="0"/>
                <a:ea typeface="新細明體" charset="-120"/>
              </a:defRPr>
            </a:lvl9pPr>
          </a:lstStyle>
          <a:p>
            <a:r>
              <a:rPr lang="zh-TW" altLang="en-US" sz="4400" dirty="0" smtClean="0">
                <a:solidFill>
                  <a:srgbClr val="0432FF"/>
                </a:solidFill>
                <a:latin typeface="Microsoft JhengHei" panose="020B0604030504040204" pitchFamily="34" charset="-120"/>
                <a:ea typeface="Microsoft JhengHei" panose="020B0604030504040204" pitchFamily="34" charset="-120"/>
              </a:rPr>
              <a:t>感謝聆聽</a:t>
            </a:r>
            <a:endParaRPr lang="en-US" altLang="zh-CN" sz="4400" dirty="0">
              <a:solidFill>
                <a:srgbClr val="0432FF"/>
              </a:solidFill>
              <a:latin typeface="Microsoft JhengHei" panose="020B0604030504040204" pitchFamily="34" charset="-120"/>
              <a:ea typeface="Microsoft JhengHei" panose="020B0604030504040204" pitchFamily="34" charset="-120"/>
            </a:endParaRPr>
          </a:p>
        </p:txBody>
      </p:sp>
      <p:pic>
        <p:nvPicPr>
          <p:cNvPr id="6" name="圖片 5" descr="/var/folders/4r/yvfxvm410jdd_tf467_9kyy40000gn/T/com.microsoft.Word/WebArchiveCopyPasteTempFiles/15%20%E4%B8%8B%E5%8D%88%20014626">
            <a:extLst>
              <a:ext uri="{FF2B5EF4-FFF2-40B4-BE49-F238E27FC236}">
                <a16:creationId xmlns:a16="http://schemas.microsoft.com/office/drawing/2014/main" id="{554F39FE-A2E0-8840-BE0E-CEEDF07B06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9" t="14453" r="8749" b="12147"/>
          <a:stretch/>
        </p:blipFill>
        <p:spPr bwMode="auto">
          <a:xfrm>
            <a:off x="3962944" y="1625359"/>
            <a:ext cx="1201479" cy="1190866"/>
          </a:xfrm>
          <a:prstGeom prst="ellipse">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65981192"/>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簡報15">
  <a:themeElements>
    <a:clrScheme name="紫蘿蘭色 II">
      <a:dk1>
        <a:sysClr val="windowText" lastClr="000000"/>
      </a:dk1>
      <a:lt1>
        <a:sysClr val="window" lastClr="C7D9CC"/>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簡報15" id="{EF5EC8EE-8DD8-4335-95BE-6F7BADB021E6}" vid="{356A72FA-EFB7-4CD1-A7DE-D85E67492FBD}"/>
    </a:ext>
  </a:extLst>
</a:theme>
</file>

<file path=docProps/app.xml><?xml version="1.0" encoding="utf-8"?>
<Properties xmlns="http://schemas.openxmlformats.org/officeDocument/2006/extended-properties" xmlns:vt="http://schemas.openxmlformats.org/officeDocument/2006/docPropsVTypes">
  <Template>簡報15</Template>
  <TotalTime>743</TotalTime>
  <Words>238</Words>
  <Application>Microsoft Office PowerPoint</Application>
  <PresentationFormat>如螢幕大小 (4:3)</PresentationFormat>
  <Paragraphs>49</Paragraphs>
  <Slides>9</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9</vt:i4>
      </vt:variant>
    </vt:vector>
  </HeadingPairs>
  <TitlesOfParts>
    <vt:vector size="20" baseType="lpstr">
      <vt:lpstr>微軟正黑體</vt:lpstr>
      <vt:lpstr>微軟正黑體</vt:lpstr>
      <vt:lpstr>新細明體</vt:lpstr>
      <vt:lpstr>標楷體</vt:lpstr>
      <vt:lpstr>標楷體</vt:lpstr>
      <vt:lpstr>Aharoni</vt:lpstr>
      <vt:lpstr>Arial</vt:lpstr>
      <vt:lpstr>Calibri</vt:lpstr>
      <vt:lpstr>Calibri Light</vt:lpstr>
      <vt:lpstr>Wingdings 2</vt:lpstr>
      <vt:lpstr>簡報15</vt:lpstr>
      <vt:lpstr> 案    名：111年教育部補助大專校院校內危險路段及         治安死角設備及工程改善-監視設備裝置 (案號：1110608)</vt:lpstr>
      <vt:lpstr>PowerPoint 簡報</vt:lpstr>
      <vt:lpstr> </vt:lpstr>
      <vt:lpstr>二.安裝位置 </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臺中市東區大智國民小學 臺中市東區大智國民小學高級中等以下學校校內治安死角改善計畫採購案 (案號：dzes1110912)</dc:title>
  <dc:creator>1111</dc:creator>
  <cp:lastModifiedBy>user</cp:lastModifiedBy>
  <cp:revision>73</cp:revision>
  <cp:lastPrinted>2022-09-19T05:55:10Z</cp:lastPrinted>
  <dcterms:created xsi:type="dcterms:W3CDTF">2022-09-16T06:12:33Z</dcterms:created>
  <dcterms:modified xsi:type="dcterms:W3CDTF">2023-01-04T07:24:24Z</dcterms:modified>
</cp:coreProperties>
</file>